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9" r:id="rId3"/>
    <p:sldId id="260" r:id="rId4"/>
    <p:sldId id="270" r:id="rId5"/>
    <p:sldId id="257" r:id="rId6"/>
    <p:sldId id="261" r:id="rId7"/>
    <p:sldId id="269" r:id="rId8"/>
    <p:sldId id="262" r:id="rId9"/>
    <p:sldId id="263" r:id="rId10"/>
    <p:sldId id="258" r:id="rId11"/>
    <p:sldId id="264" r:id="rId12"/>
    <p:sldId id="266" r:id="rId13"/>
    <p:sldId id="267" r:id="rId14"/>
    <p:sldId id="265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54D7E-8879-4DAC-9F05-2FD674D75DDF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9E2CA-FBF9-44C6-BAE4-406F7C6771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A9E2CA-FBF9-44C6-BAE4-406F7C67713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8B3A51-2B49-465C-AB34-DAE943F7D1B2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D5C82E-2DD7-4904-B280-88DDDD262ED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5.6 and 5.7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10,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5.7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an exponential model.</a:t>
            </a:r>
          </a:p>
          <a:p>
            <a:r>
              <a:rPr lang="en-US" dirty="0" smtClean="0"/>
              <a:t>Find a logarithmic model.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Expoential</a:t>
            </a:r>
            <a:endParaRPr lang="en-US" dirty="0" smtClean="0"/>
          </a:p>
          <a:p>
            <a:pPr lvl="1"/>
            <a:r>
              <a:rPr lang="en-US" dirty="0" smtClean="0"/>
              <a:t>f(x) = </a:t>
            </a:r>
            <a:r>
              <a:rPr lang="en-US" dirty="0" err="1" smtClean="0"/>
              <a:t>Ca</a:t>
            </a:r>
            <a:r>
              <a:rPr lang="en-US" baseline="30000" dirty="0" err="1" smtClean="0"/>
              <a:t>x</a:t>
            </a:r>
            <a:endParaRPr lang="en-US" dirty="0" smtClean="0"/>
          </a:p>
          <a:p>
            <a:pPr lvl="1"/>
            <a:r>
              <a:rPr lang="en-US" dirty="0" smtClean="0"/>
              <a:t>Can be used to model data that increase or decrease rapidly over time</a:t>
            </a:r>
          </a:p>
          <a:p>
            <a:r>
              <a:rPr lang="en-US" dirty="0" smtClean="0"/>
              <a:t>Logarithmic</a:t>
            </a:r>
          </a:p>
          <a:p>
            <a:pPr lvl="1"/>
            <a:r>
              <a:rPr lang="en-US" dirty="0" smtClean="0"/>
              <a:t>f(x) = a + b log</a:t>
            </a:r>
            <a:r>
              <a:rPr lang="en-US" baseline="-25000" dirty="0" smtClean="0"/>
              <a:t> </a:t>
            </a:r>
            <a:r>
              <a:rPr lang="en-US" dirty="0" smtClean="0"/>
              <a:t>x </a:t>
            </a:r>
          </a:p>
          <a:p>
            <a:pPr lvl="1"/>
            <a:r>
              <a:rPr lang="en-US" dirty="0" smtClean="0"/>
              <a:t>Can be used to model data that increase gradually over time</a:t>
            </a:r>
          </a:p>
          <a:p>
            <a:r>
              <a:rPr lang="en-US" dirty="0" smtClean="0"/>
              <a:t>Logistic</a:t>
            </a:r>
          </a:p>
          <a:p>
            <a:pPr lvl="1"/>
            <a:r>
              <a:rPr lang="en-US" dirty="0" smtClean="0"/>
              <a:t>f(x) =</a:t>
            </a:r>
          </a:p>
          <a:p>
            <a:pPr lvl="1"/>
            <a:r>
              <a:rPr lang="en-US" dirty="0" smtClean="0"/>
              <a:t>Can be used to model data that at first increase slowly, then increase rapidly,  and finally level of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4495800"/>
            <a:ext cx="3789947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0"/>
          <p:cNvSpPr/>
          <p:nvPr/>
        </p:nvSpPr>
        <p:spPr>
          <a:xfrm>
            <a:off x="845820" y="2091689"/>
            <a:ext cx="1510964" cy="56937"/>
          </a:xfrm>
          <a:custGeom>
            <a:avLst/>
            <a:gdLst/>
            <a:ahLst/>
            <a:cxnLst/>
            <a:rect l="0" t="0" r="0" b="0"/>
            <a:pathLst>
              <a:path w="1510964" h="56937">
                <a:moveTo>
                  <a:pt x="0" y="34290"/>
                </a:moveTo>
                <a:lnTo>
                  <a:pt x="17358" y="51649"/>
                </a:lnTo>
                <a:lnTo>
                  <a:pt x="20462" y="53483"/>
                </a:lnTo>
                <a:lnTo>
                  <a:pt x="23801" y="54705"/>
                </a:lnTo>
                <a:lnTo>
                  <a:pt x="33438" y="56064"/>
                </a:lnTo>
                <a:lnTo>
                  <a:pt x="70669" y="56936"/>
                </a:lnTo>
                <a:lnTo>
                  <a:pt x="91098" y="55785"/>
                </a:lnTo>
                <a:lnTo>
                  <a:pt x="100102" y="53700"/>
                </a:lnTo>
                <a:lnTo>
                  <a:pt x="108645" y="51040"/>
                </a:lnTo>
                <a:lnTo>
                  <a:pt x="116880" y="49267"/>
                </a:lnTo>
                <a:lnTo>
                  <a:pt x="124910" y="48085"/>
                </a:lnTo>
                <a:lnTo>
                  <a:pt x="151733" y="46421"/>
                </a:lnTo>
                <a:lnTo>
                  <a:pt x="198298" y="45813"/>
                </a:lnTo>
                <a:lnTo>
                  <a:pt x="229781" y="44478"/>
                </a:lnTo>
                <a:lnTo>
                  <a:pt x="240818" y="42352"/>
                </a:lnTo>
                <a:lnTo>
                  <a:pt x="251985" y="39665"/>
                </a:lnTo>
                <a:lnTo>
                  <a:pt x="270860" y="37873"/>
                </a:lnTo>
                <a:lnTo>
                  <a:pt x="294873" y="36679"/>
                </a:lnTo>
                <a:lnTo>
                  <a:pt x="373065" y="34762"/>
                </a:lnTo>
                <a:lnTo>
                  <a:pt x="410257" y="34430"/>
                </a:lnTo>
                <a:lnTo>
                  <a:pt x="422095" y="33114"/>
                </a:lnTo>
                <a:lnTo>
                  <a:pt x="433796" y="30966"/>
                </a:lnTo>
                <a:lnTo>
                  <a:pt x="445407" y="28264"/>
                </a:lnTo>
                <a:lnTo>
                  <a:pt x="456958" y="26463"/>
                </a:lnTo>
                <a:lnTo>
                  <a:pt x="468469" y="25262"/>
                </a:lnTo>
                <a:lnTo>
                  <a:pt x="513032" y="23572"/>
                </a:lnTo>
                <a:lnTo>
                  <a:pt x="578154" y="23001"/>
                </a:lnTo>
                <a:lnTo>
                  <a:pt x="591176" y="24224"/>
                </a:lnTo>
                <a:lnTo>
                  <a:pt x="603667" y="26310"/>
                </a:lnTo>
                <a:lnTo>
                  <a:pt x="615805" y="28970"/>
                </a:lnTo>
                <a:lnTo>
                  <a:pt x="627706" y="30743"/>
                </a:lnTo>
                <a:lnTo>
                  <a:pt x="639451" y="31926"/>
                </a:lnTo>
                <a:lnTo>
                  <a:pt x="670797" y="33590"/>
                </a:lnTo>
                <a:lnTo>
                  <a:pt x="710212" y="34152"/>
                </a:lnTo>
                <a:lnTo>
                  <a:pt x="899795" y="34290"/>
                </a:lnTo>
                <a:lnTo>
                  <a:pt x="912283" y="33020"/>
                </a:lnTo>
                <a:lnTo>
                  <a:pt x="924419" y="30904"/>
                </a:lnTo>
                <a:lnTo>
                  <a:pt x="936319" y="28223"/>
                </a:lnTo>
                <a:lnTo>
                  <a:pt x="949333" y="26435"/>
                </a:lnTo>
                <a:lnTo>
                  <a:pt x="963088" y="25244"/>
                </a:lnTo>
                <a:lnTo>
                  <a:pt x="1003333" y="23567"/>
                </a:lnTo>
                <a:lnTo>
                  <a:pt x="1051064" y="23000"/>
                </a:lnTo>
                <a:lnTo>
                  <a:pt x="1140313" y="22902"/>
                </a:lnTo>
                <a:lnTo>
                  <a:pt x="1171689" y="21618"/>
                </a:lnTo>
                <a:lnTo>
                  <a:pt x="1200226" y="19492"/>
                </a:lnTo>
                <a:lnTo>
                  <a:pt x="1226870" y="16805"/>
                </a:lnTo>
                <a:lnTo>
                  <a:pt x="1248443" y="15013"/>
                </a:lnTo>
                <a:lnTo>
                  <a:pt x="1266635" y="13819"/>
                </a:lnTo>
                <a:lnTo>
                  <a:pt x="1310442" y="12138"/>
                </a:lnTo>
                <a:lnTo>
                  <a:pt x="1369802" y="11524"/>
                </a:lnTo>
                <a:lnTo>
                  <a:pt x="1397878" y="10188"/>
                </a:lnTo>
                <a:lnTo>
                  <a:pt x="1408168" y="8062"/>
                </a:lnTo>
                <a:lnTo>
                  <a:pt x="1418839" y="5375"/>
                </a:lnTo>
                <a:lnTo>
                  <a:pt x="1428492" y="3584"/>
                </a:lnTo>
                <a:lnTo>
                  <a:pt x="1437468" y="2389"/>
                </a:lnTo>
                <a:lnTo>
                  <a:pt x="1462236" y="708"/>
                </a:lnTo>
                <a:lnTo>
                  <a:pt x="1506349" y="94"/>
                </a:lnTo>
                <a:lnTo>
                  <a:pt x="1510963" y="63"/>
                </a:lnTo>
                <a:lnTo>
                  <a:pt x="15087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2469923" y="2011679"/>
            <a:ext cx="136117" cy="114244"/>
          </a:xfrm>
          <a:custGeom>
            <a:avLst/>
            <a:gdLst/>
            <a:ahLst/>
            <a:cxnLst/>
            <a:rect l="0" t="0" r="0" b="0"/>
            <a:pathLst>
              <a:path w="136117" h="114244">
                <a:moveTo>
                  <a:pt x="136116" y="0"/>
                </a:moveTo>
                <a:lnTo>
                  <a:pt x="117913" y="0"/>
                </a:lnTo>
                <a:lnTo>
                  <a:pt x="110011" y="1271"/>
                </a:lnTo>
                <a:lnTo>
                  <a:pt x="102203" y="3387"/>
                </a:lnTo>
                <a:lnTo>
                  <a:pt x="94457" y="6068"/>
                </a:lnTo>
                <a:lnTo>
                  <a:pt x="81674" y="11666"/>
                </a:lnTo>
                <a:lnTo>
                  <a:pt x="32355" y="35207"/>
                </a:lnTo>
                <a:lnTo>
                  <a:pt x="9144" y="46551"/>
                </a:lnTo>
                <a:lnTo>
                  <a:pt x="3208" y="50084"/>
                </a:lnTo>
                <a:lnTo>
                  <a:pt x="521" y="52440"/>
                </a:lnTo>
                <a:lnTo>
                  <a:pt x="0" y="54010"/>
                </a:lnTo>
                <a:lnTo>
                  <a:pt x="2192" y="55057"/>
                </a:lnTo>
                <a:lnTo>
                  <a:pt x="6193" y="55755"/>
                </a:lnTo>
                <a:lnTo>
                  <a:pt x="11401" y="56220"/>
                </a:lnTo>
                <a:lnTo>
                  <a:pt x="16143" y="56530"/>
                </a:lnTo>
                <a:lnTo>
                  <a:pt x="24798" y="56875"/>
                </a:lnTo>
                <a:lnTo>
                  <a:pt x="31424" y="55697"/>
                </a:lnTo>
                <a:lnTo>
                  <a:pt x="39652" y="53641"/>
                </a:lnTo>
                <a:lnTo>
                  <a:pt x="48947" y="51001"/>
                </a:lnTo>
                <a:lnTo>
                  <a:pt x="57683" y="49241"/>
                </a:lnTo>
                <a:lnTo>
                  <a:pt x="66048" y="48067"/>
                </a:lnTo>
                <a:lnTo>
                  <a:pt x="74164" y="47285"/>
                </a:lnTo>
                <a:lnTo>
                  <a:pt x="82115" y="48034"/>
                </a:lnTo>
                <a:lnTo>
                  <a:pt x="89956" y="49802"/>
                </a:lnTo>
                <a:lnTo>
                  <a:pt x="97722" y="52252"/>
                </a:lnTo>
                <a:lnTo>
                  <a:pt x="104171" y="53885"/>
                </a:lnTo>
                <a:lnTo>
                  <a:pt x="109739" y="54973"/>
                </a:lnTo>
                <a:lnTo>
                  <a:pt x="114722" y="55699"/>
                </a:lnTo>
                <a:lnTo>
                  <a:pt x="118043" y="57453"/>
                </a:lnTo>
                <a:lnTo>
                  <a:pt x="120258" y="59892"/>
                </a:lnTo>
                <a:lnTo>
                  <a:pt x="121734" y="62788"/>
                </a:lnTo>
                <a:lnTo>
                  <a:pt x="123988" y="64719"/>
                </a:lnTo>
                <a:lnTo>
                  <a:pt x="126761" y="66006"/>
                </a:lnTo>
                <a:lnTo>
                  <a:pt x="129880" y="66864"/>
                </a:lnTo>
                <a:lnTo>
                  <a:pt x="130689" y="68706"/>
                </a:lnTo>
                <a:lnTo>
                  <a:pt x="129958" y="71204"/>
                </a:lnTo>
                <a:lnTo>
                  <a:pt x="128201" y="74140"/>
                </a:lnTo>
                <a:lnTo>
                  <a:pt x="125759" y="76097"/>
                </a:lnTo>
                <a:lnTo>
                  <a:pt x="122862" y="77401"/>
                </a:lnTo>
                <a:lnTo>
                  <a:pt x="119660" y="78271"/>
                </a:lnTo>
                <a:lnTo>
                  <a:pt x="116255" y="80121"/>
                </a:lnTo>
                <a:lnTo>
                  <a:pt x="112716" y="82624"/>
                </a:lnTo>
                <a:lnTo>
                  <a:pt x="109086" y="85563"/>
                </a:lnTo>
                <a:lnTo>
                  <a:pt x="105396" y="88792"/>
                </a:lnTo>
                <a:lnTo>
                  <a:pt x="101666" y="92215"/>
                </a:lnTo>
                <a:lnTo>
                  <a:pt x="97910" y="95767"/>
                </a:lnTo>
                <a:lnTo>
                  <a:pt x="92865" y="99405"/>
                </a:lnTo>
                <a:lnTo>
                  <a:pt x="86962" y="103100"/>
                </a:lnTo>
                <a:lnTo>
                  <a:pt x="80487" y="106833"/>
                </a:lnTo>
                <a:lnTo>
                  <a:pt x="74900" y="109322"/>
                </a:lnTo>
                <a:lnTo>
                  <a:pt x="69906" y="110982"/>
                </a:lnTo>
                <a:lnTo>
                  <a:pt x="65306" y="112088"/>
                </a:lnTo>
                <a:lnTo>
                  <a:pt x="60969" y="112826"/>
                </a:lnTo>
                <a:lnTo>
                  <a:pt x="56809" y="113317"/>
                </a:lnTo>
                <a:lnTo>
                  <a:pt x="47073" y="114106"/>
                </a:lnTo>
                <a:lnTo>
                  <a:pt x="45004" y="114171"/>
                </a:lnTo>
                <a:lnTo>
                  <a:pt x="39319" y="114243"/>
                </a:lnTo>
                <a:lnTo>
                  <a:pt x="37295" y="112992"/>
                </a:lnTo>
                <a:lnTo>
                  <a:pt x="35945" y="110888"/>
                </a:lnTo>
                <a:lnTo>
                  <a:pt x="33247" y="102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2640330" y="2000835"/>
            <a:ext cx="154620" cy="216382"/>
          </a:xfrm>
          <a:custGeom>
            <a:avLst/>
            <a:gdLst/>
            <a:ahLst/>
            <a:cxnLst/>
            <a:rect l="0" t="0" r="0" b="0"/>
            <a:pathLst>
              <a:path w="154620" h="216382">
                <a:moveTo>
                  <a:pt x="0" y="45134"/>
                </a:moveTo>
                <a:lnTo>
                  <a:pt x="19682" y="45134"/>
                </a:lnTo>
                <a:lnTo>
                  <a:pt x="20741" y="46404"/>
                </a:lnTo>
                <a:lnTo>
                  <a:pt x="21447" y="48521"/>
                </a:lnTo>
                <a:lnTo>
                  <a:pt x="21918" y="51202"/>
                </a:lnTo>
                <a:lnTo>
                  <a:pt x="22232" y="55530"/>
                </a:lnTo>
                <a:lnTo>
                  <a:pt x="22441" y="60955"/>
                </a:lnTo>
                <a:lnTo>
                  <a:pt x="22777" y="81844"/>
                </a:lnTo>
                <a:lnTo>
                  <a:pt x="22835" y="94253"/>
                </a:lnTo>
                <a:lnTo>
                  <a:pt x="24113" y="104550"/>
                </a:lnTo>
                <a:lnTo>
                  <a:pt x="28920" y="136311"/>
                </a:lnTo>
                <a:lnTo>
                  <a:pt x="29440" y="149099"/>
                </a:lnTo>
                <a:lnTo>
                  <a:pt x="28516" y="158894"/>
                </a:lnTo>
                <a:lnTo>
                  <a:pt x="26631" y="166694"/>
                </a:lnTo>
                <a:lnTo>
                  <a:pt x="25374" y="173164"/>
                </a:lnTo>
                <a:lnTo>
                  <a:pt x="24536" y="178748"/>
                </a:lnTo>
                <a:lnTo>
                  <a:pt x="23977" y="183740"/>
                </a:lnTo>
                <a:lnTo>
                  <a:pt x="23605" y="188338"/>
                </a:lnTo>
                <a:lnTo>
                  <a:pt x="23356" y="192674"/>
                </a:lnTo>
                <a:lnTo>
                  <a:pt x="23080" y="200877"/>
                </a:lnTo>
                <a:lnTo>
                  <a:pt x="22889" y="214265"/>
                </a:lnTo>
                <a:lnTo>
                  <a:pt x="21609" y="215038"/>
                </a:lnTo>
                <a:lnTo>
                  <a:pt x="16801" y="215897"/>
                </a:lnTo>
                <a:lnTo>
                  <a:pt x="13021" y="216381"/>
                </a:lnTo>
                <a:lnTo>
                  <a:pt x="12491" y="215179"/>
                </a:lnTo>
                <a:lnTo>
                  <a:pt x="11901" y="210456"/>
                </a:lnTo>
                <a:lnTo>
                  <a:pt x="11639" y="204124"/>
                </a:lnTo>
                <a:lnTo>
                  <a:pt x="11457" y="193824"/>
                </a:lnTo>
                <a:lnTo>
                  <a:pt x="11442" y="188265"/>
                </a:lnTo>
                <a:lnTo>
                  <a:pt x="10168" y="183735"/>
                </a:lnTo>
                <a:lnTo>
                  <a:pt x="8048" y="178175"/>
                </a:lnTo>
                <a:lnTo>
                  <a:pt x="5365" y="171928"/>
                </a:lnTo>
                <a:lnTo>
                  <a:pt x="3577" y="166494"/>
                </a:lnTo>
                <a:lnTo>
                  <a:pt x="2384" y="161601"/>
                </a:lnTo>
                <a:lnTo>
                  <a:pt x="1590" y="157068"/>
                </a:lnTo>
                <a:lnTo>
                  <a:pt x="1060" y="152777"/>
                </a:lnTo>
                <a:lnTo>
                  <a:pt x="706" y="148646"/>
                </a:lnTo>
                <a:lnTo>
                  <a:pt x="471" y="144622"/>
                </a:lnTo>
                <a:lnTo>
                  <a:pt x="209" y="129991"/>
                </a:lnTo>
                <a:lnTo>
                  <a:pt x="12" y="68315"/>
                </a:lnTo>
                <a:lnTo>
                  <a:pt x="1278" y="61858"/>
                </a:lnTo>
                <a:lnTo>
                  <a:pt x="3392" y="55013"/>
                </a:lnTo>
                <a:lnTo>
                  <a:pt x="6071" y="47911"/>
                </a:lnTo>
                <a:lnTo>
                  <a:pt x="9127" y="40635"/>
                </a:lnTo>
                <a:lnTo>
                  <a:pt x="12435" y="33245"/>
                </a:lnTo>
                <a:lnTo>
                  <a:pt x="15910" y="25778"/>
                </a:lnTo>
                <a:lnTo>
                  <a:pt x="19496" y="20800"/>
                </a:lnTo>
                <a:lnTo>
                  <a:pt x="23158" y="17482"/>
                </a:lnTo>
                <a:lnTo>
                  <a:pt x="26868" y="15269"/>
                </a:lnTo>
                <a:lnTo>
                  <a:pt x="31882" y="12524"/>
                </a:lnTo>
                <a:lnTo>
                  <a:pt x="44226" y="6088"/>
                </a:lnTo>
                <a:lnTo>
                  <a:pt x="49804" y="3863"/>
                </a:lnTo>
                <a:lnTo>
                  <a:pt x="54792" y="2380"/>
                </a:lnTo>
                <a:lnTo>
                  <a:pt x="59388" y="1392"/>
                </a:lnTo>
                <a:lnTo>
                  <a:pt x="66262" y="733"/>
                </a:lnTo>
                <a:lnTo>
                  <a:pt x="74655" y="293"/>
                </a:lnTo>
                <a:lnTo>
                  <a:pt x="84059" y="0"/>
                </a:lnTo>
                <a:lnTo>
                  <a:pt x="91599" y="1075"/>
                </a:lnTo>
                <a:lnTo>
                  <a:pt x="97896" y="3062"/>
                </a:lnTo>
                <a:lnTo>
                  <a:pt x="103364" y="5656"/>
                </a:lnTo>
                <a:lnTo>
                  <a:pt x="109549" y="7385"/>
                </a:lnTo>
                <a:lnTo>
                  <a:pt x="116213" y="8538"/>
                </a:lnTo>
                <a:lnTo>
                  <a:pt x="123195" y="9307"/>
                </a:lnTo>
                <a:lnTo>
                  <a:pt x="129120" y="11090"/>
                </a:lnTo>
                <a:lnTo>
                  <a:pt x="134340" y="13548"/>
                </a:lnTo>
                <a:lnTo>
                  <a:pt x="145775" y="20551"/>
                </a:lnTo>
                <a:lnTo>
                  <a:pt x="147983" y="22395"/>
                </a:lnTo>
                <a:lnTo>
                  <a:pt x="150725" y="24895"/>
                </a:lnTo>
                <a:lnTo>
                  <a:pt x="153823" y="27832"/>
                </a:lnTo>
                <a:lnTo>
                  <a:pt x="154619" y="31059"/>
                </a:lnTo>
                <a:lnTo>
                  <a:pt x="153879" y="34481"/>
                </a:lnTo>
                <a:lnTo>
                  <a:pt x="149634" y="43030"/>
                </a:lnTo>
                <a:lnTo>
                  <a:pt x="145667" y="47586"/>
                </a:lnTo>
                <a:lnTo>
                  <a:pt x="142831" y="50579"/>
                </a:lnTo>
                <a:lnTo>
                  <a:pt x="138401" y="53844"/>
                </a:lnTo>
                <a:lnTo>
                  <a:pt x="132907" y="57291"/>
                </a:lnTo>
                <a:lnTo>
                  <a:pt x="126705" y="60859"/>
                </a:lnTo>
                <a:lnTo>
                  <a:pt x="121300" y="63237"/>
                </a:lnTo>
                <a:lnTo>
                  <a:pt x="116426" y="64823"/>
                </a:lnTo>
                <a:lnTo>
                  <a:pt x="111907" y="65880"/>
                </a:lnTo>
                <a:lnTo>
                  <a:pt x="106355" y="67855"/>
                </a:lnTo>
                <a:lnTo>
                  <a:pt x="100113" y="70441"/>
                </a:lnTo>
                <a:lnTo>
                  <a:pt x="93412" y="73436"/>
                </a:lnTo>
                <a:lnTo>
                  <a:pt x="79193" y="80149"/>
                </a:lnTo>
                <a:lnTo>
                  <a:pt x="71845" y="83718"/>
                </a:lnTo>
                <a:lnTo>
                  <a:pt x="64407" y="86097"/>
                </a:lnTo>
                <a:lnTo>
                  <a:pt x="56908" y="87683"/>
                </a:lnTo>
                <a:lnTo>
                  <a:pt x="49368" y="88740"/>
                </a:lnTo>
                <a:lnTo>
                  <a:pt x="43072" y="89445"/>
                </a:lnTo>
                <a:lnTo>
                  <a:pt x="37604" y="89915"/>
                </a:lnTo>
                <a:lnTo>
                  <a:pt x="32690" y="90228"/>
                </a:lnTo>
                <a:lnTo>
                  <a:pt x="26873" y="90437"/>
                </a:lnTo>
                <a:lnTo>
                  <a:pt x="0" y="908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3120915" y="1943100"/>
            <a:ext cx="388095" cy="262840"/>
          </a:xfrm>
          <a:custGeom>
            <a:avLst/>
            <a:gdLst/>
            <a:ahLst/>
            <a:cxnLst/>
            <a:rect l="0" t="0" r="0" b="0"/>
            <a:pathLst>
              <a:path w="388095" h="262840">
                <a:moveTo>
                  <a:pt x="45195" y="0"/>
                </a:moveTo>
                <a:lnTo>
                  <a:pt x="45195" y="25749"/>
                </a:lnTo>
                <a:lnTo>
                  <a:pt x="43924" y="29866"/>
                </a:lnTo>
                <a:lnTo>
                  <a:pt x="39127" y="37827"/>
                </a:lnTo>
                <a:lnTo>
                  <a:pt x="37339" y="42998"/>
                </a:lnTo>
                <a:lnTo>
                  <a:pt x="36148" y="48985"/>
                </a:lnTo>
                <a:lnTo>
                  <a:pt x="35353" y="55516"/>
                </a:lnTo>
                <a:lnTo>
                  <a:pt x="33554" y="61141"/>
                </a:lnTo>
                <a:lnTo>
                  <a:pt x="31084" y="66160"/>
                </a:lnTo>
                <a:lnTo>
                  <a:pt x="28167" y="70777"/>
                </a:lnTo>
                <a:lnTo>
                  <a:pt x="24953" y="78934"/>
                </a:lnTo>
                <a:lnTo>
                  <a:pt x="21540" y="89453"/>
                </a:lnTo>
                <a:lnTo>
                  <a:pt x="17995" y="101545"/>
                </a:lnTo>
                <a:lnTo>
                  <a:pt x="15632" y="112147"/>
                </a:lnTo>
                <a:lnTo>
                  <a:pt x="14056" y="121754"/>
                </a:lnTo>
                <a:lnTo>
                  <a:pt x="13005" y="130699"/>
                </a:lnTo>
                <a:lnTo>
                  <a:pt x="11035" y="141743"/>
                </a:lnTo>
                <a:lnTo>
                  <a:pt x="8452" y="154185"/>
                </a:lnTo>
                <a:lnTo>
                  <a:pt x="5459" y="167560"/>
                </a:lnTo>
                <a:lnTo>
                  <a:pt x="3464" y="179016"/>
                </a:lnTo>
                <a:lnTo>
                  <a:pt x="2135" y="189194"/>
                </a:lnTo>
                <a:lnTo>
                  <a:pt x="1248" y="198519"/>
                </a:lnTo>
                <a:lnTo>
                  <a:pt x="657" y="206006"/>
                </a:lnTo>
                <a:lnTo>
                  <a:pt x="263" y="212267"/>
                </a:lnTo>
                <a:lnTo>
                  <a:pt x="0" y="217711"/>
                </a:lnTo>
                <a:lnTo>
                  <a:pt x="1095" y="223881"/>
                </a:lnTo>
                <a:lnTo>
                  <a:pt x="3095" y="230534"/>
                </a:lnTo>
                <a:lnTo>
                  <a:pt x="9362" y="247326"/>
                </a:lnTo>
                <a:lnTo>
                  <a:pt x="16992" y="253009"/>
                </a:lnTo>
                <a:lnTo>
                  <a:pt x="22583" y="256302"/>
                </a:lnTo>
                <a:lnTo>
                  <a:pt x="28850" y="258498"/>
                </a:lnTo>
                <a:lnTo>
                  <a:pt x="35568" y="259962"/>
                </a:lnTo>
                <a:lnTo>
                  <a:pt x="42587" y="260938"/>
                </a:lnTo>
                <a:lnTo>
                  <a:pt x="51076" y="261588"/>
                </a:lnTo>
                <a:lnTo>
                  <a:pt x="60546" y="262022"/>
                </a:lnTo>
                <a:lnTo>
                  <a:pt x="81227" y="262504"/>
                </a:lnTo>
                <a:lnTo>
                  <a:pt x="136864" y="262839"/>
                </a:lnTo>
                <a:lnTo>
                  <a:pt x="149487" y="261585"/>
                </a:lnTo>
                <a:lnTo>
                  <a:pt x="162983" y="259480"/>
                </a:lnTo>
                <a:lnTo>
                  <a:pt x="177061" y="256807"/>
                </a:lnTo>
                <a:lnTo>
                  <a:pt x="190255" y="255024"/>
                </a:lnTo>
                <a:lnTo>
                  <a:pt x="202862" y="253836"/>
                </a:lnTo>
                <a:lnTo>
                  <a:pt x="215076" y="253044"/>
                </a:lnTo>
                <a:lnTo>
                  <a:pt x="237189" y="249976"/>
                </a:lnTo>
                <a:lnTo>
                  <a:pt x="299012" y="239793"/>
                </a:lnTo>
                <a:lnTo>
                  <a:pt x="322356" y="234792"/>
                </a:lnTo>
                <a:lnTo>
                  <a:pt x="388094" y="217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3143250" y="1954529"/>
            <a:ext cx="320041" cy="125732"/>
          </a:xfrm>
          <a:custGeom>
            <a:avLst/>
            <a:gdLst/>
            <a:ahLst/>
            <a:cxnLst/>
            <a:rect l="0" t="0" r="0" b="0"/>
            <a:pathLst>
              <a:path w="320041" h="125732">
                <a:moveTo>
                  <a:pt x="0" y="125731"/>
                </a:moveTo>
                <a:lnTo>
                  <a:pt x="6068" y="119663"/>
                </a:lnTo>
                <a:lnTo>
                  <a:pt x="9125" y="117875"/>
                </a:lnTo>
                <a:lnTo>
                  <a:pt x="15909" y="115889"/>
                </a:lnTo>
                <a:lnTo>
                  <a:pt x="20766" y="115360"/>
                </a:lnTo>
                <a:lnTo>
                  <a:pt x="26544" y="115007"/>
                </a:lnTo>
                <a:lnTo>
                  <a:pt x="32936" y="114771"/>
                </a:lnTo>
                <a:lnTo>
                  <a:pt x="41007" y="113344"/>
                </a:lnTo>
                <a:lnTo>
                  <a:pt x="50198" y="111123"/>
                </a:lnTo>
                <a:lnTo>
                  <a:pt x="60135" y="108372"/>
                </a:lnTo>
                <a:lnTo>
                  <a:pt x="69300" y="105268"/>
                </a:lnTo>
                <a:lnTo>
                  <a:pt x="77950" y="101929"/>
                </a:lnTo>
                <a:lnTo>
                  <a:pt x="112419" y="87775"/>
                </a:lnTo>
                <a:lnTo>
                  <a:pt x="128286" y="81377"/>
                </a:lnTo>
                <a:lnTo>
                  <a:pt x="141404" y="75841"/>
                </a:lnTo>
                <a:lnTo>
                  <a:pt x="162752" y="66304"/>
                </a:lnTo>
                <a:lnTo>
                  <a:pt x="173272" y="61983"/>
                </a:lnTo>
                <a:lnTo>
                  <a:pt x="184094" y="57832"/>
                </a:lnTo>
                <a:lnTo>
                  <a:pt x="195119" y="53795"/>
                </a:lnTo>
                <a:lnTo>
                  <a:pt x="205009" y="49833"/>
                </a:lnTo>
                <a:lnTo>
                  <a:pt x="214143" y="45922"/>
                </a:lnTo>
                <a:lnTo>
                  <a:pt x="222772" y="42045"/>
                </a:lnTo>
                <a:lnTo>
                  <a:pt x="278437" y="18842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3154680" y="1851660"/>
            <a:ext cx="377191" cy="114301"/>
          </a:xfrm>
          <a:custGeom>
            <a:avLst/>
            <a:gdLst/>
            <a:ahLst/>
            <a:cxnLst/>
            <a:rect l="0" t="0" r="0" b="0"/>
            <a:pathLst>
              <a:path w="377191" h="114301">
                <a:moveTo>
                  <a:pt x="0" y="114300"/>
                </a:moveTo>
                <a:lnTo>
                  <a:pt x="26868" y="87431"/>
                </a:lnTo>
                <a:lnTo>
                  <a:pt x="31882" y="84957"/>
                </a:lnTo>
                <a:lnTo>
                  <a:pt x="37764" y="83308"/>
                </a:lnTo>
                <a:lnTo>
                  <a:pt x="44226" y="82208"/>
                </a:lnTo>
                <a:lnTo>
                  <a:pt x="52344" y="80205"/>
                </a:lnTo>
                <a:lnTo>
                  <a:pt x="61566" y="77600"/>
                </a:lnTo>
                <a:lnTo>
                  <a:pt x="71524" y="74593"/>
                </a:lnTo>
                <a:lnTo>
                  <a:pt x="81972" y="70049"/>
                </a:lnTo>
                <a:lnTo>
                  <a:pt x="92748" y="64479"/>
                </a:lnTo>
                <a:lnTo>
                  <a:pt x="103742" y="58226"/>
                </a:lnTo>
                <a:lnTo>
                  <a:pt x="116151" y="52787"/>
                </a:lnTo>
                <a:lnTo>
                  <a:pt x="129504" y="47891"/>
                </a:lnTo>
                <a:lnTo>
                  <a:pt x="143486" y="43357"/>
                </a:lnTo>
                <a:lnTo>
                  <a:pt x="199661" y="28159"/>
                </a:lnTo>
                <a:lnTo>
                  <a:pt x="235977" y="18773"/>
                </a:lnTo>
                <a:lnTo>
                  <a:pt x="263998" y="12515"/>
                </a:lnTo>
                <a:lnTo>
                  <a:pt x="286489" y="8343"/>
                </a:lnTo>
                <a:lnTo>
                  <a:pt x="305292" y="5562"/>
                </a:lnTo>
                <a:lnTo>
                  <a:pt x="320368" y="3708"/>
                </a:lnTo>
                <a:lnTo>
                  <a:pt x="332959" y="247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3623309" y="1885950"/>
            <a:ext cx="240032" cy="251461"/>
          </a:xfrm>
          <a:custGeom>
            <a:avLst/>
            <a:gdLst/>
            <a:ahLst/>
            <a:cxnLst/>
            <a:rect l="0" t="0" r="0" b="0"/>
            <a:pathLst>
              <a:path w="240032" h="251461">
                <a:moveTo>
                  <a:pt x="0" y="0"/>
                </a:moveTo>
                <a:lnTo>
                  <a:pt x="0" y="6067"/>
                </a:lnTo>
                <a:lnTo>
                  <a:pt x="1270" y="9125"/>
                </a:lnTo>
                <a:lnTo>
                  <a:pt x="6069" y="15908"/>
                </a:lnTo>
                <a:lnTo>
                  <a:pt x="12434" y="23157"/>
                </a:lnTo>
                <a:lnTo>
                  <a:pt x="15910" y="26868"/>
                </a:lnTo>
                <a:lnTo>
                  <a:pt x="18226" y="30612"/>
                </a:lnTo>
                <a:lnTo>
                  <a:pt x="20801" y="38158"/>
                </a:lnTo>
                <a:lnTo>
                  <a:pt x="24028" y="44489"/>
                </a:lnTo>
                <a:lnTo>
                  <a:pt x="28718" y="52519"/>
                </a:lnTo>
                <a:lnTo>
                  <a:pt x="40704" y="71601"/>
                </a:lnTo>
                <a:lnTo>
                  <a:pt x="54498" y="92783"/>
                </a:lnTo>
                <a:lnTo>
                  <a:pt x="64272" y="106305"/>
                </a:lnTo>
                <a:lnTo>
                  <a:pt x="88679" y="138263"/>
                </a:lnTo>
                <a:lnTo>
                  <a:pt x="102300" y="153135"/>
                </a:lnTo>
                <a:lnTo>
                  <a:pt x="116460" y="166860"/>
                </a:lnTo>
                <a:lnTo>
                  <a:pt x="141930" y="189730"/>
                </a:lnTo>
                <a:lnTo>
                  <a:pt x="157484" y="204127"/>
                </a:lnTo>
                <a:lnTo>
                  <a:pt x="173380" y="219373"/>
                </a:lnTo>
                <a:lnTo>
                  <a:pt x="179087" y="223718"/>
                </a:lnTo>
                <a:lnTo>
                  <a:pt x="185431" y="227885"/>
                </a:lnTo>
                <a:lnTo>
                  <a:pt x="192201" y="231933"/>
                </a:lnTo>
                <a:lnTo>
                  <a:pt x="197984" y="234632"/>
                </a:lnTo>
                <a:lnTo>
                  <a:pt x="203110" y="236431"/>
                </a:lnTo>
                <a:lnTo>
                  <a:pt x="207797" y="237631"/>
                </a:lnTo>
                <a:lnTo>
                  <a:pt x="212191" y="239700"/>
                </a:lnTo>
                <a:lnTo>
                  <a:pt x="216391" y="242350"/>
                </a:lnTo>
                <a:lnTo>
                  <a:pt x="220461" y="245386"/>
                </a:lnTo>
                <a:lnTo>
                  <a:pt x="224444" y="247411"/>
                </a:lnTo>
                <a:lnTo>
                  <a:pt x="228370" y="248760"/>
                </a:lnTo>
                <a:lnTo>
                  <a:pt x="240031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3543300" y="1920239"/>
            <a:ext cx="251460" cy="251462"/>
          </a:xfrm>
          <a:custGeom>
            <a:avLst/>
            <a:gdLst/>
            <a:ahLst/>
            <a:cxnLst/>
            <a:rect l="0" t="0" r="0" b="0"/>
            <a:pathLst>
              <a:path w="251460" h="251462">
                <a:moveTo>
                  <a:pt x="251459" y="0"/>
                </a:moveTo>
                <a:lnTo>
                  <a:pt x="245392" y="12136"/>
                </a:lnTo>
                <a:lnTo>
                  <a:pt x="242334" y="16981"/>
                </a:lnTo>
                <a:lnTo>
                  <a:pt x="239026" y="21481"/>
                </a:lnTo>
                <a:lnTo>
                  <a:pt x="235551" y="25751"/>
                </a:lnTo>
                <a:lnTo>
                  <a:pt x="229424" y="32407"/>
                </a:lnTo>
                <a:lnTo>
                  <a:pt x="212456" y="49963"/>
                </a:lnTo>
                <a:lnTo>
                  <a:pt x="169347" y="93403"/>
                </a:lnTo>
                <a:lnTo>
                  <a:pt x="153538" y="107989"/>
                </a:lnTo>
                <a:lnTo>
                  <a:pt x="137919" y="121523"/>
                </a:lnTo>
                <a:lnTo>
                  <a:pt x="122425" y="134355"/>
                </a:lnTo>
                <a:lnTo>
                  <a:pt x="109557" y="145450"/>
                </a:lnTo>
                <a:lnTo>
                  <a:pt x="98438" y="155387"/>
                </a:lnTo>
                <a:lnTo>
                  <a:pt x="79310" y="173201"/>
                </a:lnTo>
                <a:lnTo>
                  <a:pt x="44577" y="207022"/>
                </a:lnTo>
                <a:lnTo>
                  <a:pt x="19284" y="232189"/>
                </a:lnTo>
                <a:lnTo>
                  <a:pt x="15395" y="234802"/>
                </a:lnTo>
                <a:lnTo>
                  <a:pt x="11534" y="236545"/>
                </a:lnTo>
                <a:lnTo>
                  <a:pt x="0" y="251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3920490" y="1977389"/>
            <a:ext cx="57151" cy="342901"/>
          </a:xfrm>
          <a:custGeom>
            <a:avLst/>
            <a:gdLst/>
            <a:ahLst/>
            <a:cxnLst/>
            <a:rect l="0" t="0" r="0" b="0"/>
            <a:pathLst>
              <a:path w="57151" h="342901">
                <a:moveTo>
                  <a:pt x="0" y="0"/>
                </a:moveTo>
                <a:lnTo>
                  <a:pt x="19682" y="9842"/>
                </a:lnTo>
                <a:lnTo>
                  <a:pt x="22011" y="12911"/>
                </a:lnTo>
                <a:lnTo>
                  <a:pt x="24834" y="17498"/>
                </a:lnTo>
                <a:lnTo>
                  <a:pt x="27986" y="23095"/>
                </a:lnTo>
                <a:lnTo>
                  <a:pt x="30087" y="28097"/>
                </a:lnTo>
                <a:lnTo>
                  <a:pt x="31488" y="32702"/>
                </a:lnTo>
                <a:lnTo>
                  <a:pt x="33044" y="42474"/>
                </a:lnTo>
                <a:lnTo>
                  <a:pt x="33459" y="48636"/>
                </a:lnTo>
                <a:lnTo>
                  <a:pt x="33736" y="55284"/>
                </a:lnTo>
                <a:lnTo>
                  <a:pt x="35191" y="62256"/>
                </a:lnTo>
                <a:lnTo>
                  <a:pt x="37430" y="69444"/>
                </a:lnTo>
                <a:lnTo>
                  <a:pt x="40194" y="76776"/>
                </a:lnTo>
                <a:lnTo>
                  <a:pt x="42036" y="84204"/>
                </a:lnTo>
                <a:lnTo>
                  <a:pt x="43264" y="91696"/>
                </a:lnTo>
                <a:lnTo>
                  <a:pt x="44082" y="99231"/>
                </a:lnTo>
                <a:lnTo>
                  <a:pt x="44628" y="106794"/>
                </a:lnTo>
                <a:lnTo>
                  <a:pt x="44992" y="114376"/>
                </a:lnTo>
                <a:lnTo>
                  <a:pt x="45396" y="130844"/>
                </a:lnTo>
                <a:lnTo>
                  <a:pt x="45576" y="150863"/>
                </a:lnTo>
                <a:lnTo>
                  <a:pt x="46894" y="160266"/>
                </a:lnTo>
                <a:lnTo>
                  <a:pt x="49042" y="169074"/>
                </a:lnTo>
                <a:lnTo>
                  <a:pt x="51745" y="177486"/>
                </a:lnTo>
                <a:lnTo>
                  <a:pt x="52277" y="185634"/>
                </a:lnTo>
                <a:lnTo>
                  <a:pt x="51361" y="193606"/>
                </a:lnTo>
                <a:lnTo>
                  <a:pt x="49480" y="201461"/>
                </a:lnTo>
                <a:lnTo>
                  <a:pt x="48227" y="209237"/>
                </a:lnTo>
                <a:lnTo>
                  <a:pt x="47391" y="216962"/>
                </a:lnTo>
                <a:lnTo>
                  <a:pt x="46834" y="224651"/>
                </a:lnTo>
                <a:lnTo>
                  <a:pt x="46462" y="233588"/>
                </a:lnTo>
                <a:lnTo>
                  <a:pt x="46050" y="253677"/>
                </a:lnTo>
                <a:lnTo>
                  <a:pt x="47210" y="264368"/>
                </a:lnTo>
                <a:lnTo>
                  <a:pt x="49253" y="275306"/>
                </a:lnTo>
                <a:lnTo>
                  <a:pt x="51885" y="286407"/>
                </a:lnTo>
                <a:lnTo>
                  <a:pt x="53640" y="295078"/>
                </a:lnTo>
                <a:lnTo>
                  <a:pt x="54810" y="302129"/>
                </a:lnTo>
                <a:lnTo>
                  <a:pt x="55590" y="308099"/>
                </a:lnTo>
                <a:lnTo>
                  <a:pt x="56456" y="318120"/>
                </a:lnTo>
                <a:lnTo>
                  <a:pt x="56842" y="326807"/>
                </a:lnTo>
                <a:lnTo>
                  <a:pt x="5715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3851909" y="1909010"/>
            <a:ext cx="250688" cy="194110"/>
          </a:xfrm>
          <a:custGeom>
            <a:avLst/>
            <a:gdLst/>
            <a:ahLst/>
            <a:cxnLst/>
            <a:rect l="0" t="0" r="0" b="0"/>
            <a:pathLst>
              <a:path w="250688" h="194110">
                <a:moveTo>
                  <a:pt x="0" y="56950"/>
                </a:moveTo>
                <a:lnTo>
                  <a:pt x="6069" y="44814"/>
                </a:lnTo>
                <a:lnTo>
                  <a:pt x="9126" y="39969"/>
                </a:lnTo>
                <a:lnTo>
                  <a:pt x="12434" y="35469"/>
                </a:lnTo>
                <a:lnTo>
                  <a:pt x="15910" y="31199"/>
                </a:lnTo>
                <a:lnTo>
                  <a:pt x="20767" y="27083"/>
                </a:lnTo>
                <a:lnTo>
                  <a:pt x="26545" y="23068"/>
                </a:lnTo>
                <a:lnTo>
                  <a:pt x="32937" y="19122"/>
                </a:lnTo>
                <a:lnTo>
                  <a:pt x="39738" y="15221"/>
                </a:lnTo>
                <a:lnTo>
                  <a:pt x="54068" y="7500"/>
                </a:lnTo>
                <a:lnTo>
                  <a:pt x="62716" y="4933"/>
                </a:lnTo>
                <a:lnTo>
                  <a:pt x="72291" y="3222"/>
                </a:lnTo>
                <a:lnTo>
                  <a:pt x="82484" y="2081"/>
                </a:lnTo>
                <a:lnTo>
                  <a:pt x="93089" y="1321"/>
                </a:lnTo>
                <a:lnTo>
                  <a:pt x="103970" y="814"/>
                </a:lnTo>
                <a:lnTo>
                  <a:pt x="126219" y="250"/>
                </a:lnTo>
                <a:lnTo>
                  <a:pt x="148808" y="0"/>
                </a:lnTo>
                <a:lnTo>
                  <a:pt x="158895" y="1203"/>
                </a:lnTo>
                <a:lnTo>
                  <a:pt x="168161" y="3275"/>
                </a:lnTo>
                <a:lnTo>
                  <a:pt x="186498" y="8964"/>
                </a:lnTo>
                <a:lnTo>
                  <a:pt x="207349" y="15726"/>
                </a:lnTo>
                <a:lnTo>
                  <a:pt x="215702" y="19307"/>
                </a:lnTo>
                <a:lnTo>
                  <a:pt x="222542" y="22965"/>
                </a:lnTo>
                <a:lnTo>
                  <a:pt x="228371" y="26673"/>
                </a:lnTo>
                <a:lnTo>
                  <a:pt x="233528" y="30415"/>
                </a:lnTo>
                <a:lnTo>
                  <a:pt x="238235" y="34180"/>
                </a:lnTo>
                <a:lnTo>
                  <a:pt x="242644" y="37960"/>
                </a:lnTo>
                <a:lnTo>
                  <a:pt x="245583" y="41750"/>
                </a:lnTo>
                <a:lnTo>
                  <a:pt x="247542" y="45546"/>
                </a:lnTo>
                <a:lnTo>
                  <a:pt x="248848" y="49347"/>
                </a:lnTo>
                <a:lnTo>
                  <a:pt x="249719" y="54421"/>
                </a:lnTo>
                <a:lnTo>
                  <a:pt x="250300" y="60344"/>
                </a:lnTo>
                <a:lnTo>
                  <a:pt x="250687" y="66833"/>
                </a:lnTo>
                <a:lnTo>
                  <a:pt x="249675" y="73698"/>
                </a:lnTo>
                <a:lnTo>
                  <a:pt x="247730" y="80815"/>
                </a:lnTo>
                <a:lnTo>
                  <a:pt x="245163" y="88100"/>
                </a:lnTo>
                <a:lnTo>
                  <a:pt x="242182" y="94227"/>
                </a:lnTo>
                <a:lnTo>
                  <a:pt x="238925" y="99581"/>
                </a:lnTo>
                <a:lnTo>
                  <a:pt x="235484" y="104420"/>
                </a:lnTo>
                <a:lnTo>
                  <a:pt x="230649" y="110187"/>
                </a:lnTo>
                <a:lnTo>
                  <a:pt x="224886" y="116571"/>
                </a:lnTo>
                <a:lnTo>
                  <a:pt x="218504" y="123367"/>
                </a:lnTo>
                <a:lnTo>
                  <a:pt x="211710" y="129168"/>
                </a:lnTo>
                <a:lnTo>
                  <a:pt x="204640" y="134305"/>
                </a:lnTo>
                <a:lnTo>
                  <a:pt x="197387" y="139000"/>
                </a:lnTo>
                <a:lnTo>
                  <a:pt x="188741" y="143400"/>
                </a:lnTo>
                <a:lnTo>
                  <a:pt x="179168" y="147603"/>
                </a:lnTo>
                <a:lnTo>
                  <a:pt x="168975" y="151675"/>
                </a:lnTo>
                <a:lnTo>
                  <a:pt x="159641" y="155660"/>
                </a:lnTo>
                <a:lnTo>
                  <a:pt x="142495" y="163474"/>
                </a:lnTo>
                <a:lnTo>
                  <a:pt x="118562" y="175013"/>
                </a:lnTo>
                <a:lnTo>
                  <a:pt x="108252" y="178839"/>
                </a:lnTo>
                <a:lnTo>
                  <a:pt x="96298" y="182659"/>
                </a:lnTo>
                <a:lnTo>
                  <a:pt x="83249" y="186476"/>
                </a:lnTo>
                <a:lnTo>
                  <a:pt x="73280" y="189020"/>
                </a:lnTo>
                <a:lnTo>
                  <a:pt x="65363" y="190717"/>
                </a:lnTo>
                <a:lnTo>
                  <a:pt x="58815" y="191848"/>
                </a:lnTo>
                <a:lnTo>
                  <a:pt x="53181" y="192602"/>
                </a:lnTo>
                <a:lnTo>
                  <a:pt x="48154" y="193104"/>
                </a:lnTo>
                <a:lnTo>
                  <a:pt x="34291" y="1941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4245515" y="1908810"/>
            <a:ext cx="232729" cy="203991"/>
          </a:xfrm>
          <a:custGeom>
            <a:avLst/>
            <a:gdLst/>
            <a:ahLst/>
            <a:cxnLst/>
            <a:rect l="0" t="0" r="0" b="0"/>
            <a:pathLst>
              <a:path w="232729" h="203991">
                <a:moveTo>
                  <a:pt x="86455" y="22859"/>
                </a:moveTo>
                <a:lnTo>
                  <a:pt x="60704" y="48610"/>
                </a:lnTo>
                <a:lnTo>
                  <a:pt x="55318" y="55266"/>
                </a:lnTo>
                <a:lnTo>
                  <a:pt x="49187" y="63514"/>
                </a:lnTo>
                <a:lnTo>
                  <a:pt x="42559" y="72822"/>
                </a:lnTo>
                <a:lnTo>
                  <a:pt x="36871" y="80298"/>
                </a:lnTo>
                <a:lnTo>
                  <a:pt x="31809" y="86552"/>
                </a:lnTo>
                <a:lnTo>
                  <a:pt x="27164" y="91991"/>
                </a:lnTo>
                <a:lnTo>
                  <a:pt x="22798" y="96887"/>
                </a:lnTo>
                <a:lnTo>
                  <a:pt x="14559" y="105714"/>
                </a:lnTo>
                <a:lnTo>
                  <a:pt x="11854" y="111116"/>
                </a:lnTo>
                <a:lnTo>
                  <a:pt x="10051" y="117257"/>
                </a:lnTo>
                <a:lnTo>
                  <a:pt x="8849" y="123891"/>
                </a:lnTo>
                <a:lnTo>
                  <a:pt x="8047" y="129584"/>
                </a:lnTo>
                <a:lnTo>
                  <a:pt x="7513" y="134649"/>
                </a:lnTo>
                <a:lnTo>
                  <a:pt x="7157" y="139296"/>
                </a:lnTo>
                <a:lnTo>
                  <a:pt x="5649" y="144934"/>
                </a:lnTo>
                <a:lnTo>
                  <a:pt x="3375" y="151232"/>
                </a:lnTo>
                <a:lnTo>
                  <a:pt x="588" y="157971"/>
                </a:lnTo>
                <a:lnTo>
                  <a:pt x="0" y="163734"/>
                </a:lnTo>
                <a:lnTo>
                  <a:pt x="878" y="168846"/>
                </a:lnTo>
                <a:lnTo>
                  <a:pt x="2734" y="173524"/>
                </a:lnTo>
                <a:lnTo>
                  <a:pt x="5241" y="176642"/>
                </a:lnTo>
                <a:lnTo>
                  <a:pt x="8182" y="178721"/>
                </a:lnTo>
                <a:lnTo>
                  <a:pt x="11413" y="180107"/>
                </a:lnTo>
                <a:lnTo>
                  <a:pt x="18389" y="185034"/>
                </a:lnTo>
                <a:lnTo>
                  <a:pt x="22028" y="188126"/>
                </a:lnTo>
                <a:lnTo>
                  <a:pt x="26993" y="190187"/>
                </a:lnTo>
                <a:lnTo>
                  <a:pt x="32844" y="191561"/>
                </a:lnTo>
                <a:lnTo>
                  <a:pt x="39284" y="192477"/>
                </a:lnTo>
                <a:lnTo>
                  <a:pt x="46118" y="194358"/>
                </a:lnTo>
                <a:lnTo>
                  <a:pt x="53214" y="196882"/>
                </a:lnTo>
                <a:lnTo>
                  <a:pt x="60484" y="199834"/>
                </a:lnTo>
                <a:lnTo>
                  <a:pt x="66601" y="201803"/>
                </a:lnTo>
                <a:lnTo>
                  <a:pt x="71948" y="203115"/>
                </a:lnTo>
                <a:lnTo>
                  <a:pt x="76784" y="203990"/>
                </a:lnTo>
                <a:lnTo>
                  <a:pt x="82547" y="203303"/>
                </a:lnTo>
                <a:lnTo>
                  <a:pt x="88930" y="201575"/>
                </a:lnTo>
                <a:lnTo>
                  <a:pt x="95725" y="199153"/>
                </a:lnTo>
                <a:lnTo>
                  <a:pt x="102795" y="196269"/>
                </a:lnTo>
                <a:lnTo>
                  <a:pt x="110048" y="193076"/>
                </a:lnTo>
                <a:lnTo>
                  <a:pt x="117424" y="189677"/>
                </a:lnTo>
                <a:lnTo>
                  <a:pt x="124881" y="187411"/>
                </a:lnTo>
                <a:lnTo>
                  <a:pt x="132392" y="185901"/>
                </a:lnTo>
                <a:lnTo>
                  <a:pt x="139940" y="184893"/>
                </a:lnTo>
                <a:lnTo>
                  <a:pt x="147511" y="182952"/>
                </a:lnTo>
                <a:lnTo>
                  <a:pt x="155099" y="180388"/>
                </a:lnTo>
                <a:lnTo>
                  <a:pt x="162698" y="177408"/>
                </a:lnTo>
                <a:lnTo>
                  <a:pt x="170303" y="174152"/>
                </a:lnTo>
                <a:lnTo>
                  <a:pt x="185527" y="167147"/>
                </a:lnTo>
                <a:lnTo>
                  <a:pt x="191873" y="162231"/>
                </a:lnTo>
                <a:lnTo>
                  <a:pt x="197373" y="156414"/>
                </a:lnTo>
                <a:lnTo>
                  <a:pt x="202311" y="149996"/>
                </a:lnTo>
                <a:lnTo>
                  <a:pt x="206872" y="144447"/>
                </a:lnTo>
                <a:lnTo>
                  <a:pt x="211183" y="139478"/>
                </a:lnTo>
                <a:lnTo>
                  <a:pt x="215327" y="134895"/>
                </a:lnTo>
                <a:lnTo>
                  <a:pt x="219359" y="129300"/>
                </a:lnTo>
                <a:lnTo>
                  <a:pt x="223318" y="123030"/>
                </a:lnTo>
                <a:lnTo>
                  <a:pt x="227227" y="116310"/>
                </a:lnTo>
                <a:lnTo>
                  <a:pt x="229833" y="110560"/>
                </a:lnTo>
                <a:lnTo>
                  <a:pt x="231570" y="105456"/>
                </a:lnTo>
                <a:lnTo>
                  <a:pt x="232728" y="100784"/>
                </a:lnTo>
                <a:lnTo>
                  <a:pt x="232230" y="95129"/>
                </a:lnTo>
                <a:lnTo>
                  <a:pt x="230628" y="88819"/>
                </a:lnTo>
                <a:lnTo>
                  <a:pt x="228290" y="82073"/>
                </a:lnTo>
                <a:lnTo>
                  <a:pt x="225462" y="76305"/>
                </a:lnTo>
                <a:lnTo>
                  <a:pt x="222306" y="71190"/>
                </a:lnTo>
                <a:lnTo>
                  <a:pt x="218933" y="66510"/>
                </a:lnTo>
                <a:lnTo>
                  <a:pt x="214143" y="62120"/>
                </a:lnTo>
                <a:lnTo>
                  <a:pt x="208410" y="57923"/>
                </a:lnTo>
                <a:lnTo>
                  <a:pt x="202048" y="53855"/>
                </a:lnTo>
                <a:lnTo>
                  <a:pt x="195267" y="49873"/>
                </a:lnTo>
                <a:lnTo>
                  <a:pt x="188206" y="45949"/>
                </a:lnTo>
                <a:lnTo>
                  <a:pt x="173587" y="38201"/>
                </a:lnTo>
                <a:lnTo>
                  <a:pt x="135919" y="19063"/>
                </a:lnTo>
                <a:lnTo>
                  <a:pt x="128321" y="16518"/>
                </a:lnTo>
                <a:lnTo>
                  <a:pt x="120716" y="14822"/>
                </a:lnTo>
                <a:lnTo>
                  <a:pt x="113105" y="13691"/>
                </a:lnTo>
                <a:lnTo>
                  <a:pt x="106761" y="11667"/>
                </a:lnTo>
                <a:lnTo>
                  <a:pt x="101263" y="9048"/>
                </a:lnTo>
                <a:lnTo>
                  <a:pt x="96327" y="6032"/>
                </a:lnTo>
                <a:lnTo>
                  <a:pt x="91766" y="4021"/>
                </a:lnTo>
                <a:lnTo>
                  <a:pt x="87456" y="2681"/>
                </a:lnTo>
                <a:lnTo>
                  <a:pt x="5216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4503420" y="1854059"/>
            <a:ext cx="308610" cy="294781"/>
          </a:xfrm>
          <a:custGeom>
            <a:avLst/>
            <a:gdLst/>
            <a:ahLst/>
            <a:cxnLst/>
            <a:rect l="0" t="0" r="0" b="0"/>
            <a:pathLst>
              <a:path w="308610" h="294781">
                <a:moveTo>
                  <a:pt x="0" y="66180"/>
                </a:moveTo>
                <a:lnTo>
                  <a:pt x="28044" y="94225"/>
                </a:lnTo>
                <a:lnTo>
                  <a:pt x="33936" y="102657"/>
                </a:lnTo>
                <a:lnTo>
                  <a:pt x="37864" y="110818"/>
                </a:lnTo>
                <a:lnTo>
                  <a:pt x="40482" y="118799"/>
                </a:lnTo>
                <a:lnTo>
                  <a:pt x="43498" y="126659"/>
                </a:lnTo>
                <a:lnTo>
                  <a:pt x="46779" y="134440"/>
                </a:lnTo>
                <a:lnTo>
                  <a:pt x="50236" y="142167"/>
                </a:lnTo>
                <a:lnTo>
                  <a:pt x="52540" y="148588"/>
                </a:lnTo>
                <a:lnTo>
                  <a:pt x="54077" y="154139"/>
                </a:lnTo>
                <a:lnTo>
                  <a:pt x="55101" y="159109"/>
                </a:lnTo>
                <a:lnTo>
                  <a:pt x="57054" y="164963"/>
                </a:lnTo>
                <a:lnTo>
                  <a:pt x="59626" y="171405"/>
                </a:lnTo>
                <a:lnTo>
                  <a:pt x="62610" y="178240"/>
                </a:lnTo>
                <a:lnTo>
                  <a:pt x="64600" y="184067"/>
                </a:lnTo>
                <a:lnTo>
                  <a:pt x="65927" y="189222"/>
                </a:lnTo>
                <a:lnTo>
                  <a:pt x="66811" y="193928"/>
                </a:lnTo>
                <a:lnTo>
                  <a:pt x="66130" y="199605"/>
                </a:lnTo>
                <a:lnTo>
                  <a:pt x="64407" y="205930"/>
                </a:lnTo>
                <a:lnTo>
                  <a:pt x="61988" y="212687"/>
                </a:lnTo>
                <a:lnTo>
                  <a:pt x="60375" y="218462"/>
                </a:lnTo>
                <a:lnTo>
                  <a:pt x="59300" y="223581"/>
                </a:lnTo>
                <a:lnTo>
                  <a:pt x="57574" y="234855"/>
                </a:lnTo>
                <a:lnTo>
                  <a:pt x="57338" y="229624"/>
                </a:lnTo>
                <a:lnTo>
                  <a:pt x="57187" y="193433"/>
                </a:lnTo>
                <a:lnTo>
                  <a:pt x="58444" y="182766"/>
                </a:lnTo>
                <a:lnTo>
                  <a:pt x="60553" y="173114"/>
                </a:lnTo>
                <a:lnTo>
                  <a:pt x="63228" y="164139"/>
                </a:lnTo>
                <a:lnTo>
                  <a:pt x="65012" y="155616"/>
                </a:lnTo>
                <a:lnTo>
                  <a:pt x="66201" y="147394"/>
                </a:lnTo>
                <a:lnTo>
                  <a:pt x="66994" y="139373"/>
                </a:lnTo>
                <a:lnTo>
                  <a:pt x="68793" y="131486"/>
                </a:lnTo>
                <a:lnTo>
                  <a:pt x="71262" y="123687"/>
                </a:lnTo>
                <a:lnTo>
                  <a:pt x="74178" y="115948"/>
                </a:lnTo>
                <a:lnTo>
                  <a:pt x="78662" y="108249"/>
                </a:lnTo>
                <a:lnTo>
                  <a:pt x="84191" y="100576"/>
                </a:lnTo>
                <a:lnTo>
                  <a:pt x="90417" y="92921"/>
                </a:lnTo>
                <a:lnTo>
                  <a:pt x="117383" y="57876"/>
                </a:lnTo>
                <a:lnTo>
                  <a:pt x="126515" y="47944"/>
                </a:lnTo>
                <a:lnTo>
                  <a:pt x="135143" y="40053"/>
                </a:lnTo>
                <a:lnTo>
                  <a:pt x="143435" y="33522"/>
                </a:lnTo>
                <a:lnTo>
                  <a:pt x="151504" y="27898"/>
                </a:lnTo>
                <a:lnTo>
                  <a:pt x="159422" y="22879"/>
                </a:lnTo>
                <a:lnTo>
                  <a:pt x="167241" y="18263"/>
                </a:lnTo>
                <a:lnTo>
                  <a:pt x="176264" y="13915"/>
                </a:lnTo>
                <a:lnTo>
                  <a:pt x="186089" y="9747"/>
                </a:lnTo>
                <a:lnTo>
                  <a:pt x="196450" y="5698"/>
                </a:lnTo>
                <a:lnTo>
                  <a:pt x="205896" y="2999"/>
                </a:lnTo>
                <a:lnTo>
                  <a:pt x="214734" y="1200"/>
                </a:lnTo>
                <a:lnTo>
                  <a:pt x="223166" y="0"/>
                </a:lnTo>
                <a:lnTo>
                  <a:pt x="230057" y="470"/>
                </a:lnTo>
                <a:lnTo>
                  <a:pt x="235921" y="2053"/>
                </a:lnTo>
                <a:lnTo>
                  <a:pt x="241101" y="4379"/>
                </a:lnTo>
                <a:lnTo>
                  <a:pt x="253629" y="10350"/>
                </a:lnTo>
                <a:lnTo>
                  <a:pt x="260526" y="13720"/>
                </a:lnTo>
                <a:lnTo>
                  <a:pt x="265124" y="17237"/>
                </a:lnTo>
                <a:lnTo>
                  <a:pt x="268189" y="20851"/>
                </a:lnTo>
                <a:lnTo>
                  <a:pt x="272865" y="29524"/>
                </a:lnTo>
                <a:lnTo>
                  <a:pt x="279176" y="41846"/>
                </a:lnTo>
                <a:lnTo>
                  <a:pt x="281367" y="48687"/>
                </a:lnTo>
                <a:lnTo>
                  <a:pt x="282828" y="55788"/>
                </a:lnTo>
                <a:lnTo>
                  <a:pt x="283802" y="63062"/>
                </a:lnTo>
                <a:lnTo>
                  <a:pt x="284451" y="70452"/>
                </a:lnTo>
                <a:lnTo>
                  <a:pt x="284884" y="77918"/>
                </a:lnTo>
                <a:lnTo>
                  <a:pt x="285172" y="85435"/>
                </a:lnTo>
                <a:lnTo>
                  <a:pt x="294720" y="213825"/>
                </a:lnTo>
                <a:lnTo>
                  <a:pt x="296451" y="250050"/>
                </a:lnTo>
                <a:lnTo>
                  <a:pt x="296694" y="257340"/>
                </a:lnTo>
                <a:lnTo>
                  <a:pt x="298126" y="263471"/>
                </a:lnTo>
                <a:lnTo>
                  <a:pt x="300350" y="268827"/>
                </a:lnTo>
                <a:lnTo>
                  <a:pt x="306978" y="280482"/>
                </a:lnTo>
                <a:lnTo>
                  <a:pt x="307884" y="285462"/>
                </a:lnTo>
                <a:lnTo>
                  <a:pt x="308609" y="294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4903470" y="1851718"/>
            <a:ext cx="285751" cy="239439"/>
          </a:xfrm>
          <a:custGeom>
            <a:avLst/>
            <a:gdLst/>
            <a:ahLst/>
            <a:cxnLst/>
            <a:rect l="0" t="0" r="0" b="0"/>
            <a:pathLst>
              <a:path w="285751" h="239439">
                <a:moveTo>
                  <a:pt x="0" y="137101"/>
                </a:moveTo>
                <a:lnTo>
                  <a:pt x="6067" y="131034"/>
                </a:lnTo>
                <a:lnTo>
                  <a:pt x="9125" y="129246"/>
                </a:lnTo>
                <a:lnTo>
                  <a:pt x="15909" y="127260"/>
                </a:lnTo>
                <a:lnTo>
                  <a:pt x="22035" y="126731"/>
                </a:lnTo>
                <a:lnTo>
                  <a:pt x="29930" y="126378"/>
                </a:lnTo>
                <a:lnTo>
                  <a:pt x="39003" y="126142"/>
                </a:lnTo>
                <a:lnTo>
                  <a:pt x="46322" y="124715"/>
                </a:lnTo>
                <a:lnTo>
                  <a:pt x="52471" y="122494"/>
                </a:lnTo>
                <a:lnTo>
                  <a:pt x="57841" y="119743"/>
                </a:lnTo>
                <a:lnTo>
                  <a:pt x="63960" y="117909"/>
                </a:lnTo>
                <a:lnTo>
                  <a:pt x="70580" y="116687"/>
                </a:lnTo>
                <a:lnTo>
                  <a:pt x="77533" y="115872"/>
                </a:lnTo>
                <a:lnTo>
                  <a:pt x="84709" y="115328"/>
                </a:lnTo>
                <a:lnTo>
                  <a:pt x="92032" y="114966"/>
                </a:lnTo>
                <a:lnTo>
                  <a:pt x="99455" y="114725"/>
                </a:lnTo>
                <a:lnTo>
                  <a:pt x="109483" y="113294"/>
                </a:lnTo>
                <a:lnTo>
                  <a:pt x="121249" y="111069"/>
                </a:lnTo>
                <a:lnTo>
                  <a:pt x="134172" y="108317"/>
                </a:lnTo>
                <a:lnTo>
                  <a:pt x="144058" y="105212"/>
                </a:lnTo>
                <a:lnTo>
                  <a:pt x="151919" y="101872"/>
                </a:lnTo>
                <a:lnTo>
                  <a:pt x="165309" y="94774"/>
                </a:lnTo>
                <a:lnTo>
                  <a:pt x="179727" y="87386"/>
                </a:lnTo>
                <a:lnTo>
                  <a:pt x="185858" y="82368"/>
                </a:lnTo>
                <a:lnTo>
                  <a:pt x="191215" y="76482"/>
                </a:lnTo>
                <a:lnTo>
                  <a:pt x="196057" y="70019"/>
                </a:lnTo>
                <a:lnTo>
                  <a:pt x="200554" y="64440"/>
                </a:lnTo>
                <a:lnTo>
                  <a:pt x="204823" y="59450"/>
                </a:lnTo>
                <a:lnTo>
                  <a:pt x="208938" y="54854"/>
                </a:lnTo>
                <a:lnTo>
                  <a:pt x="216898" y="46360"/>
                </a:lnTo>
                <a:lnTo>
                  <a:pt x="220799" y="42317"/>
                </a:lnTo>
                <a:lnTo>
                  <a:pt x="223399" y="38352"/>
                </a:lnTo>
                <a:lnTo>
                  <a:pt x="225132" y="34438"/>
                </a:lnTo>
                <a:lnTo>
                  <a:pt x="226288" y="30559"/>
                </a:lnTo>
                <a:lnTo>
                  <a:pt x="227059" y="26703"/>
                </a:lnTo>
                <a:lnTo>
                  <a:pt x="227572" y="22863"/>
                </a:lnTo>
                <a:lnTo>
                  <a:pt x="227915" y="19032"/>
                </a:lnTo>
                <a:lnTo>
                  <a:pt x="228143" y="15209"/>
                </a:lnTo>
                <a:lnTo>
                  <a:pt x="228396" y="7574"/>
                </a:lnTo>
                <a:lnTo>
                  <a:pt x="227194" y="5029"/>
                </a:lnTo>
                <a:lnTo>
                  <a:pt x="225123" y="3334"/>
                </a:lnTo>
                <a:lnTo>
                  <a:pt x="222472" y="2203"/>
                </a:lnTo>
                <a:lnTo>
                  <a:pt x="216139" y="947"/>
                </a:lnTo>
                <a:lnTo>
                  <a:pt x="207821" y="388"/>
                </a:lnTo>
                <a:lnTo>
                  <a:pt x="190129" y="74"/>
                </a:lnTo>
                <a:lnTo>
                  <a:pt x="180598" y="0"/>
                </a:lnTo>
                <a:lnTo>
                  <a:pt x="175008" y="1251"/>
                </a:lnTo>
                <a:lnTo>
                  <a:pt x="168742" y="3354"/>
                </a:lnTo>
                <a:lnTo>
                  <a:pt x="162025" y="6027"/>
                </a:lnTo>
                <a:lnTo>
                  <a:pt x="155006" y="9078"/>
                </a:lnTo>
                <a:lnTo>
                  <a:pt x="140435" y="15856"/>
                </a:lnTo>
                <a:lnTo>
                  <a:pt x="134263" y="20711"/>
                </a:lnTo>
                <a:lnTo>
                  <a:pt x="128879" y="26488"/>
                </a:lnTo>
                <a:lnTo>
                  <a:pt x="124019" y="32879"/>
                </a:lnTo>
                <a:lnTo>
                  <a:pt x="118239" y="38410"/>
                </a:lnTo>
                <a:lnTo>
                  <a:pt x="111846" y="43367"/>
                </a:lnTo>
                <a:lnTo>
                  <a:pt x="105044" y="47942"/>
                </a:lnTo>
                <a:lnTo>
                  <a:pt x="99239" y="53532"/>
                </a:lnTo>
                <a:lnTo>
                  <a:pt x="94099" y="59798"/>
                </a:lnTo>
                <a:lnTo>
                  <a:pt x="89403" y="66516"/>
                </a:lnTo>
                <a:lnTo>
                  <a:pt x="85002" y="73535"/>
                </a:lnTo>
                <a:lnTo>
                  <a:pt x="80797" y="80753"/>
                </a:lnTo>
                <a:lnTo>
                  <a:pt x="76725" y="88106"/>
                </a:lnTo>
                <a:lnTo>
                  <a:pt x="68813" y="103049"/>
                </a:lnTo>
                <a:lnTo>
                  <a:pt x="64925" y="110590"/>
                </a:lnTo>
                <a:lnTo>
                  <a:pt x="62333" y="118157"/>
                </a:lnTo>
                <a:lnTo>
                  <a:pt x="60606" y="125742"/>
                </a:lnTo>
                <a:lnTo>
                  <a:pt x="59453" y="133338"/>
                </a:lnTo>
                <a:lnTo>
                  <a:pt x="58685" y="140943"/>
                </a:lnTo>
                <a:lnTo>
                  <a:pt x="58174" y="148552"/>
                </a:lnTo>
                <a:lnTo>
                  <a:pt x="57832" y="156166"/>
                </a:lnTo>
                <a:lnTo>
                  <a:pt x="58875" y="162511"/>
                </a:lnTo>
                <a:lnTo>
                  <a:pt x="60840" y="168011"/>
                </a:lnTo>
                <a:lnTo>
                  <a:pt x="73118" y="192032"/>
                </a:lnTo>
                <a:lnTo>
                  <a:pt x="76685" y="197852"/>
                </a:lnTo>
                <a:lnTo>
                  <a:pt x="80333" y="203001"/>
                </a:lnTo>
                <a:lnTo>
                  <a:pt x="84036" y="207705"/>
                </a:lnTo>
                <a:lnTo>
                  <a:pt x="89043" y="212110"/>
                </a:lnTo>
                <a:lnTo>
                  <a:pt x="94922" y="216317"/>
                </a:lnTo>
                <a:lnTo>
                  <a:pt x="101381" y="220392"/>
                </a:lnTo>
                <a:lnTo>
                  <a:pt x="108227" y="223109"/>
                </a:lnTo>
                <a:lnTo>
                  <a:pt x="115331" y="224919"/>
                </a:lnTo>
                <a:lnTo>
                  <a:pt x="122608" y="226127"/>
                </a:lnTo>
                <a:lnTo>
                  <a:pt x="129998" y="228202"/>
                </a:lnTo>
                <a:lnTo>
                  <a:pt x="137465" y="230855"/>
                </a:lnTo>
                <a:lnTo>
                  <a:pt x="144983" y="233894"/>
                </a:lnTo>
                <a:lnTo>
                  <a:pt x="152535" y="235920"/>
                </a:lnTo>
                <a:lnTo>
                  <a:pt x="160110" y="237270"/>
                </a:lnTo>
                <a:lnTo>
                  <a:pt x="167700" y="238171"/>
                </a:lnTo>
                <a:lnTo>
                  <a:pt x="175300" y="238771"/>
                </a:lnTo>
                <a:lnTo>
                  <a:pt x="182906" y="239171"/>
                </a:lnTo>
                <a:lnTo>
                  <a:pt x="190517" y="239438"/>
                </a:lnTo>
                <a:lnTo>
                  <a:pt x="198131" y="238346"/>
                </a:lnTo>
                <a:lnTo>
                  <a:pt x="205747" y="236348"/>
                </a:lnTo>
                <a:lnTo>
                  <a:pt x="213365" y="233746"/>
                </a:lnTo>
                <a:lnTo>
                  <a:pt x="220983" y="232011"/>
                </a:lnTo>
                <a:lnTo>
                  <a:pt x="228602" y="230854"/>
                </a:lnTo>
                <a:lnTo>
                  <a:pt x="236221" y="230083"/>
                </a:lnTo>
                <a:lnTo>
                  <a:pt x="242570" y="227029"/>
                </a:lnTo>
                <a:lnTo>
                  <a:pt x="248074" y="222454"/>
                </a:lnTo>
                <a:lnTo>
                  <a:pt x="285750" y="1942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5234940" y="1818142"/>
            <a:ext cx="422911" cy="261196"/>
          </a:xfrm>
          <a:custGeom>
            <a:avLst/>
            <a:gdLst/>
            <a:ahLst/>
            <a:cxnLst/>
            <a:rect l="0" t="0" r="0" b="0"/>
            <a:pathLst>
              <a:path w="422911" h="261196">
                <a:moveTo>
                  <a:pt x="0" y="67808"/>
                </a:moveTo>
                <a:lnTo>
                  <a:pt x="0" y="61740"/>
                </a:lnTo>
                <a:lnTo>
                  <a:pt x="1269" y="59952"/>
                </a:lnTo>
                <a:lnTo>
                  <a:pt x="3386" y="58761"/>
                </a:lnTo>
                <a:lnTo>
                  <a:pt x="6067" y="57966"/>
                </a:lnTo>
                <a:lnTo>
                  <a:pt x="6585" y="58707"/>
                </a:lnTo>
                <a:lnTo>
                  <a:pt x="5660" y="60470"/>
                </a:lnTo>
                <a:lnTo>
                  <a:pt x="3773" y="62916"/>
                </a:lnTo>
                <a:lnTo>
                  <a:pt x="2515" y="65816"/>
                </a:lnTo>
                <a:lnTo>
                  <a:pt x="1117" y="72426"/>
                </a:lnTo>
                <a:lnTo>
                  <a:pt x="2015" y="77236"/>
                </a:lnTo>
                <a:lnTo>
                  <a:pt x="3883" y="82983"/>
                </a:lnTo>
                <a:lnTo>
                  <a:pt x="6399" y="89355"/>
                </a:lnTo>
                <a:lnTo>
                  <a:pt x="8076" y="96142"/>
                </a:lnTo>
                <a:lnTo>
                  <a:pt x="9194" y="103207"/>
                </a:lnTo>
                <a:lnTo>
                  <a:pt x="9939" y="110457"/>
                </a:lnTo>
                <a:lnTo>
                  <a:pt x="10436" y="117831"/>
                </a:lnTo>
                <a:lnTo>
                  <a:pt x="10767" y="125286"/>
                </a:lnTo>
                <a:lnTo>
                  <a:pt x="11135" y="141614"/>
                </a:lnTo>
                <a:lnTo>
                  <a:pt x="11429" y="261195"/>
                </a:lnTo>
                <a:lnTo>
                  <a:pt x="11430" y="220377"/>
                </a:lnTo>
                <a:lnTo>
                  <a:pt x="12700" y="212701"/>
                </a:lnTo>
                <a:lnTo>
                  <a:pt x="14816" y="205043"/>
                </a:lnTo>
                <a:lnTo>
                  <a:pt x="17497" y="197398"/>
                </a:lnTo>
                <a:lnTo>
                  <a:pt x="20555" y="189761"/>
                </a:lnTo>
                <a:lnTo>
                  <a:pt x="23863" y="182130"/>
                </a:lnTo>
                <a:lnTo>
                  <a:pt x="30926" y="166877"/>
                </a:lnTo>
                <a:lnTo>
                  <a:pt x="49588" y="128769"/>
                </a:lnTo>
                <a:lnTo>
                  <a:pt x="54649" y="119878"/>
                </a:lnTo>
                <a:lnTo>
                  <a:pt x="60562" y="110142"/>
                </a:lnTo>
                <a:lnTo>
                  <a:pt x="67045" y="99840"/>
                </a:lnTo>
                <a:lnTo>
                  <a:pt x="73906" y="90432"/>
                </a:lnTo>
                <a:lnTo>
                  <a:pt x="81021" y="81621"/>
                </a:lnTo>
                <a:lnTo>
                  <a:pt x="88304" y="73206"/>
                </a:lnTo>
                <a:lnTo>
                  <a:pt x="96969" y="63787"/>
                </a:lnTo>
                <a:lnTo>
                  <a:pt x="116757" y="43161"/>
                </a:lnTo>
                <a:lnTo>
                  <a:pt x="126098" y="34866"/>
                </a:lnTo>
                <a:lnTo>
                  <a:pt x="134865" y="28067"/>
                </a:lnTo>
                <a:lnTo>
                  <a:pt x="143250" y="22264"/>
                </a:lnTo>
                <a:lnTo>
                  <a:pt x="150109" y="17125"/>
                </a:lnTo>
                <a:lnTo>
                  <a:pt x="155953" y="12429"/>
                </a:lnTo>
                <a:lnTo>
                  <a:pt x="161118" y="8029"/>
                </a:lnTo>
                <a:lnTo>
                  <a:pt x="167102" y="5095"/>
                </a:lnTo>
                <a:lnTo>
                  <a:pt x="173631" y="3139"/>
                </a:lnTo>
                <a:lnTo>
                  <a:pt x="190225" y="0"/>
                </a:lnTo>
                <a:lnTo>
                  <a:pt x="191587" y="1013"/>
                </a:lnTo>
                <a:lnTo>
                  <a:pt x="192494" y="2958"/>
                </a:lnTo>
                <a:lnTo>
                  <a:pt x="194773" y="11045"/>
                </a:lnTo>
                <a:lnTo>
                  <a:pt x="200019" y="27340"/>
                </a:lnTo>
                <a:lnTo>
                  <a:pt x="201926" y="35749"/>
                </a:lnTo>
                <a:lnTo>
                  <a:pt x="203197" y="43895"/>
                </a:lnTo>
                <a:lnTo>
                  <a:pt x="204045" y="51866"/>
                </a:lnTo>
                <a:lnTo>
                  <a:pt x="204610" y="58450"/>
                </a:lnTo>
                <a:lnTo>
                  <a:pt x="204986" y="64109"/>
                </a:lnTo>
                <a:lnTo>
                  <a:pt x="205237" y="69152"/>
                </a:lnTo>
                <a:lnTo>
                  <a:pt x="205516" y="81528"/>
                </a:lnTo>
                <a:lnTo>
                  <a:pt x="205726" y="132711"/>
                </a:lnTo>
                <a:lnTo>
                  <a:pt x="207001" y="140287"/>
                </a:lnTo>
                <a:lnTo>
                  <a:pt x="209120" y="147877"/>
                </a:lnTo>
                <a:lnTo>
                  <a:pt x="211803" y="155477"/>
                </a:lnTo>
                <a:lnTo>
                  <a:pt x="214862" y="163084"/>
                </a:lnTo>
                <a:lnTo>
                  <a:pt x="218171" y="170695"/>
                </a:lnTo>
                <a:lnTo>
                  <a:pt x="221647" y="178309"/>
                </a:lnTo>
                <a:lnTo>
                  <a:pt x="225234" y="184655"/>
                </a:lnTo>
                <a:lnTo>
                  <a:pt x="228896" y="190156"/>
                </a:lnTo>
                <a:lnTo>
                  <a:pt x="232608" y="195093"/>
                </a:lnTo>
                <a:lnTo>
                  <a:pt x="236352" y="199655"/>
                </a:lnTo>
                <a:lnTo>
                  <a:pt x="240118" y="203966"/>
                </a:lnTo>
                <a:lnTo>
                  <a:pt x="243898" y="208110"/>
                </a:lnTo>
                <a:lnTo>
                  <a:pt x="254872" y="216101"/>
                </a:lnTo>
                <a:lnTo>
                  <a:pt x="261355" y="220010"/>
                </a:lnTo>
                <a:lnTo>
                  <a:pt x="268216" y="223886"/>
                </a:lnTo>
                <a:lnTo>
                  <a:pt x="282614" y="231579"/>
                </a:lnTo>
                <a:lnTo>
                  <a:pt x="290009" y="234138"/>
                </a:lnTo>
                <a:lnTo>
                  <a:pt x="297479" y="235845"/>
                </a:lnTo>
                <a:lnTo>
                  <a:pt x="304999" y="236982"/>
                </a:lnTo>
                <a:lnTo>
                  <a:pt x="312553" y="237741"/>
                </a:lnTo>
                <a:lnTo>
                  <a:pt x="320129" y="238246"/>
                </a:lnTo>
                <a:lnTo>
                  <a:pt x="327719" y="238583"/>
                </a:lnTo>
                <a:lnTo>
                  <a:pt x="342926" y="238958"/>
                </a:lnTo>
                <a:lnTo>
                  <a:pt x="367317" y="239198"/>
                </a:lnTo>
                <a:lnTo>
                  <a:pt x="379575" y="235845"/>
                </a:lnTo>
                <a:lnTo>
                  <a:pt x="392220" y="230121"/>
                </a:lnTo>
                <a:lnTo>
                  <a:pt x="402073" y="223343"/>
                </a:lnTo>
                <a:lnTo>
                  <a:pt x="406478" y="218488"/>
                </a:lnTo>
                <a:lnTo>
                  <a:pt x="410685" y="212711"/>
                </a:lnTo>
                <a:lnTo>
                  <a:pt x="422910" y="1935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5739629" y="1623059"/>
            <a:ext cx="158251" cy="445524"/>
          </a:xfrm>
          <a:custGeom>
            <a:avLst/>
            <a:gdLst/>
            <a:ahLst/>
            <a:cxnLst/>
            <a:rect l="0" t="0" r="0" b="0"/>
            <a:pathLst>
              <a:path w="158251" h="445524">
                <a:moveTo>
                  <a:pt x="32521" y="0"/>
                </a:moveTo>
                <a:lnTo>
                  <a:pt x="26453" y="12136"/>
                </a:lnTo>
                <a:lnTo>
                  <a:pt x="23395" y="20791"/>
                </a:lnTo>
                <a:lnTo>
                  <a:pt x="20087" y="31641"/>
                </a:lnTo>
                <a:lnTo>
                  <a:pt x="16612" y="43954"/>
                </a:lnTo>
                <a:lnTo>
                  <a:pt x="14294" y="55973"/>
                </a:lnTo>
                <a:lnTo>
                  <a:pt x="12750" y="67795"/>
                </a:lnTo>
                <a:lnTo>
                  <a:pt x="11720" y="79487"/>
                </a:lnTo>
                <a:lnTo>
                  <a:pt x="9764" y="89822"/>
                </a:lnTo>
                <a:lnTo>
                  <a:pt x="7189" y="99251"/>
                </a:lnTo>
                <a:lnTo>
                  <a:pt x="4203" y="108078"/>
                </a:lnTo>
                <a:lnTo>
                  <a:pt x="2212" y="117772"/>
                </a:lnTo>
                <a:lnTo>
                  <a:pt x="885" y="128045"/>
                </a:lnTo>
                <a:lnTo>
                  <a:pt x="0" y="138703"/>
                </a:lnTo>
                <a:lnTo>
                  <a:pt x="681" y="154699"/>
                </a:lnTo>
                <a:lnTo>
                  <a:pt x="2404" y="174253"/>
                </a:lnTo>
                <a:lnTo>
                  <a:pt x="4823" y="196179"/>
                </a:lnTo>
                <a:lnTo>
                  <a:pt x="6435" y="214606"/>
                </a:lnTo>
                <a:lnTo>
                  <a:pt x="7510" y="230701"/>
                </a:lnTo>
                <a:lnTo>
                  <a:pt x="8705" y="258744"/>
                </a:lnTo>
                <a:lnTo>
                  <a:pt x="9236" y="283908"/>
                </a:lnTo>
                <a:lnTo>
                  <a:pt x="11917" y="301032"/>
                </a:lnTo>
                <a:lnTo>
                  <a:pt x="16245" y="321338"/>
                </a:lnTo>
                <a:lnTo>
                  <a:pt x="21670" y="343766"/>
                </a:lnTo>
                <a:lnTo>
                  <a:pt x="27827" y="362527"/>
                </a:lnTo>
                <a:lnTo>
                  <a:pt x="34472" y="378845"/>
                </a:lnTo>
                <a:lnTo>
                  <a:pt x="41441" y="393533"/>
                </a:lnTo>
                <a:lnTo>
                  <a:pt x="47358" y="404596"/>
                </a:lnTo>
                <a:lnTo>
                  <a:pt x="52572" y="413241"/>
                </a:lnTo>
                <a:lnTo>
                  <a:pt x="57318" y="420274"/>
                </a:lnTo>
                <a:lnTo>
                  <a:pt x="63023" y="426233"/>
                </a:lnTo>
                <a:lnTo>
                  <a:pt x="69365" y="431475"/>
                </a:lnTo>
                <a:lnTo>
                  <a:pt x="76133" y="436240"/>
                </a:lnTo>
                <a:lnTo>
                  <a:pt x="81916" y="439417"/>
                </a:lnTo>
                <a:lnTo>
                  <a:pt x="87041" y="441535"/>
                </a:lnTo>
                <a:lnTo>
                  <a:pt x="91727" y="442947"/>
                </a:lnTo>
                <a:lnTo>
                  <a:pt x="96122" y="443888"/>
                </a:lnTo>
                <a:lnTo>
                  <a:pt x="100321" y="444516"/>
                </a:lnTo>
                <a:lnTo>
                  <a:pt x="104391" y="444934"/>
                </a:lnTo>
                <a:lnTo>
                  <a:pt x="109644" y="445213"/>
                </a:lnTo>
                <a:lnTo>
                  <a:pt x="122254" y="445523"/>
                </a:lnTo>
                <a:lnTo>
                  <a:pt x="126633" y="444335"/>
                </a:lnTo>
                <a:lnTo>
                  <a:pt x="129552" y="442274"/>
                </a:lnTo>
                <a:lnTo>
                  <a:pt x="131499" y="439629"/>
                </a:lnTo>
                <a:lnTo>
                  <a:pt x="135336" y="436596"/>
                </a:lnTo>
                <a:lnTo>
                  <a:pt x="140434" y="433305"/>
                </a:lnTo>
                <a:lnTo>
                  <a:pt x="158250" y="422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5543550" y="1817521"/>
            <a:ext cx="463406" cy="205590"/>
          </a:xfrm>
          <a:custGeom>
            <a:avLst/>
            <a:gdLst/>
            <a:ahLst/>
            <a:cxnLst/>
            <a:rect l="0" t="0" r="0" b="0"/>
            <a:pathLst>
              <a:path w="463406" h="205590">
                <a:moveTo>
                  <a:pt x="0" y="22708"/>
                </a:moveTo>
                <a:lnTo>
                  <a:pt x="302914" y="22708"/>
                </a:lnTo>
                <a:lnTo>
                  <a:pt x="322593" y="21438"/>
                </a:lnTo>
                <a:lnTo>
                  <a:pt x="338252" y="19322"/>
                </a:lnTo>
                <a:lnTo>
                  <a:pt x="351231" y="16641"/>
                </a:lnTo>
                <a:lnTo>
                  <a:pt x="361154" y="14853"/>
                </a:lnTo>
                <a:lnTo>
                  <a:pt x="375566" y="12867"/>
                </a:lnTo>
                <a:lnTo>
                  <a:pt x="384997" y="11068"/>
                </a:lnTo>
                <a:lnTo>
                  <a:pt x="409023" y="5682"/>
                </a:lnTo>
                <a:lnTo>
                  <a:pt x="418732" y="3737"/>
                </a:lnTo>
                <a:lnTo>
                  <a:pt x="432906" y="1577"/>
                </a:lnTo>
                <a:lnTo>
                  <a:pt x="444498" y="190"/>
                </a:lnTo>
                <a:lnTo>
                  <a:pt x="450708" y="0"/>
                </a:lnTo>
                <a:lnTo>
                  <a:pt x="452872" y="1220"/>
                </a:lnTo>
                <a:lnTo>
                  <a:pt x="454315" y="3303"/>
                </a:lnTo>
                <a:lnTo>
                  <a:pt x="455276" y="5961"/>
                </a:lnTo>
                <a:lnTo>
                  <a:pt x="459731" y="12302"/>
                </a:lnTo>
                <a:lnTo>
                  <a:pt x="462698" y="15771"/>
                </a:lnTo>
                <a:lnTo>
                  <a:pt x="463405" y="19353"/>
                </a:lnTo>
                <a:lnTo>
                  <a:pt x="462606" y="23012"/>
                </a:lnTo>
                <a:lnTo>
                  <a:pt x="460804" y="26721"/>
                </a:lnTo>
                <a:lnTo>
                  <a:pt x="459603" y="31733"/>
                </a:lnTo>
                <a:lnTo>
                  <a:pt x="458801" y="37615"/>
                </a:lnTo>
                <a:lnTo>
                  <a:pt x="458268" y="44076"/>
                </a:lnTo>
                <a:lnTo>
                  <a:pt x="457912" y="49654"/>
                </a:lnTo>
                <a:lnTo>
                  <a:pt x="457515" y="59237"/>
                </a:lnTo>
                <a:lnTo>
                  <a:pt x="456141" y="64841"/>
                </a:lnTo>
                <a:lnTo>
                  <a:pt x="453954" y="71117"/>
                </a:lnTo>
                <a:lnTo>
                  <a:pt x="451226" y="77841"/>
                </a:lnTo>
                <a:lnTo>
                  <a:pt x="449407" y="84863"/>
                </a:lnTo>
                <a:lnTo>
                  <a:pt x="448195" y="92085"/>
                </a:lnTo>
                <a:lnTo>
                  <a:pt x="447386" y="99439"/>
                </a:lnTo>
                <a:lnTo>
                  <a:pt x="446847" y="105612"/>
                </a:lnTo>
                <a:lnTo>
                  <a:pt x="446488" y="110998"/>
                </a:lnTo>
                <a:lnTo>
                  <a:pt x="446249" y="115858"/>
                </a:lnTo>
                <a:lnTo>
                  <a:pt x="445911" y="159105"/>
                </a:lnTo>
                <a:lnTo>
                  <a:pt x="447134" y="170790"/>
                </a:lnTo>
                <a:lnTo>
                  <a:pt x="449219" y="178579"/>
                </a:lnTo>
                <a:lnTo>
                  <a:pt x="451879" y="183772"/>
                </a:lnTo>
                <a:lnTo>
                  <a:pt x="453653" y="188504"/>
                </a:lnTo>
                <a:lnTo>
                  <a:pt x="454835" y="192929"/>
                </a:lnTo>
                <a:lnTo>
                  <a:pt x="457200" y="2055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6012179" y="1577339"/>
            <a:ext cx="45722" cy="34291"/>
          </a:xfrm>
          <a:custGeom>
            <a:avLst/>
            <a:gdLst/>
            <a:ahLst/>
            <a:cxnLst/>
            <a:rect l="0" t="0" r="0" b="0"/>
            <a:pathLst>
              <a:path w="45722" h="34291">
                <a:moveTo>
                  <a:pt x="0" y="34290"/>
                </a:moveTo>
                <a:lnTo>
                  <a:pt x="6069" y="22155"/>
                </a:lnTo>
                <a:lnTo>
                  <a:pt x="9125" y="18580"/>
                </a:lnTo>
                <a:lnTo>
                  <a:pt x="12434" y="16197"/>
                </a:lnTo>
                <a:lnTo>
                  <a:pt x="15909" y="14608"/>
                </a:lnTo>
                <a:lnTo>
                  <a:pt x="19497" y="12279"/>
                </a:lnTo>
                <a:lnTo>
                  <a:pt x="23158" y="9456"/>
                </a:lnTo>
                <a:lnTo>
                  <a:pt x="26868" y="6304"/>
                </a:lnTo>
                <a:lnTo>
                  <a:pt x="30613" y="4203"/>
                </a:lnTo>
                <a:lnTo>
                  <a:pt x="34378" y="2802"/>
                </a:lnTo>
                <a:lnTo>
                  <a:pt x="457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6092864" y="1779098"/>
            <a:ext cx="273646" cy="255230"/>
          </a:xfrm>
          <a:custGeom>
            <a:avLst/>
            <a:gdLst/>
            <a:ahLst/>
            <a:cxnLst/>
            <a:rect l="0" t="0" r="0" b="0"/>
            <a:pathLst>
              <a:path w="273646" h="255230">
                <a:moveTo>
                  <a:pt x="227925" y="3981"/>
                </a:moveTo>
                <a:lnTo>
                  <a:pt x="215790" y="3981"/>
                </a:lnTo>
                <a:lnTo>
                  <a:pt x="210945" y="5252"/>
                </a:lnTo>
                <a:lnTo>
                  <a:pt x="206445" y="7368"/>
                </a:lnTo>
                <a:lnTo>
                  <a:pt x="202175" y="10049"/>
                </a:lnTo>
                <a:lnTo>
                  <a:pt x="192979" y="14377"/>
                </a:lnTo>
                <a:lnTo>
                  <a:pt x="165827" y="25958"/>
                </a:lnTo>
                <a:lnTo>
                  <a:pt x="153506" y="32603"/>
                </a:lnTo>
                <a:lnTo>
                  <a:pt x="142753" y="39572"/>
                </a:lnTo>
                <a:lnTo>
                  <a:pt x="133044" y="46759"/>
                </a:lnTo>
                <a:lnTo>
                  <a:pt x="124031" y="54090"/>
                </a:lnTo>
                <a:lnTo>
                  <a:pt x="115483" y="61517"/>
                </a:lnTo>
                <a:lnTo>
                  <a:pt x="107243" y="69008"/>
                </a:lnTo>
                <a:lnTo>
                  <a:pt x="99211" y="75273"/>
                </a:lnTo>
                <a:lnTo>
                  <a:pt x="91316" y="80719"/>
                </a:lnTo>
                <a:lnTo>
                  <a:pt x="83512" y="85620"/>
                </a:lnTo>
                <a:lnTo>
                  <a:pt x="75770" y="92697"/>
                </a:lnTo>
                <a:lnTo>
                  <a:pt x="68069" y="101225"/>
                </a:lnTo>
                <a:lnTo>
                  <a:pt x="60394" y="110720"/>
                </a:lnTo>
                <a:lnTo>
                  <a:pt x="54008" y="119591"/>
                </a:lnTo>
                <a:lnTo>
                  <a:pt x="48480" y="128044"/>
                </a:lnTo>
                <a:lnTo>
                  <a:pt x="43525" y="136220"/>
                </a:lnTo>
                <a:lnTo>
                  <a:pt x="38952" y="144210"/>
                </a:lnTo>
                <a:lnTo>
                  <a:pt x="30484" y="159862"/>
                </a:lnTo>
                <a:lnTo>
                  <a:pt x="18576" y="182954"/>
                </a:lnTo>
                <a:lnTo>
                  <a:pt x="14699" y="189336"/>
                </a:lnTo>
                <a:lnTo>
                  <a:pt x="10845" y="194861"/>
                </a:lnTo>
                <a:lnTo>
                  <a:pt x="7005" y="199815"/>
                </a:lnTo>
                <a:lnTo>
                  <a:pt x="4445" y="205657"/>
                </a:lnTo>
                <a:lnTo>
                  <a:pt x="2739" y="212092"/>
                </a:lnTo>
                <a:lnTo>
                  <a:pt x="1601" y="218922"/>
                </a:lnTo>
                <a:lnTo>
                  <a:pt x="842" y="224745"/>
                </a:lnTo>
                <a:lnTo>
                  <a:pt x="337" y="229897"/>
                </a:lnTo>
                <a:lnTo>
                  <a:pt x="0" y="234602"/>
                </a:lnTo>
                <a:lnTo>
                  <a:pt x="1045" y="239008"/>
                </a:lnTo>
                <a:lnTo>
                  <a:pt x="3012" y="243216"/>
                </a:lnTo>
                <a:lnTo>
                  <a:pt x="5593" y="247291"/>
                </a:lnTo>
                <a:lnTo>
                  <a:pt x="8584" y="250008"/>
                </a:lnTo>
                <a:lnTo>
                  <a:pt x="11848" y="251819"/>
                </a:lnTo>
                <a:lnTo>
                  <a:pt x="18861" y="253831"/>
                </a:lnTo>
                <a:lnTo>
                  <a:pt x="26212" y="254726"/>
                </a:lnTo>
                <a:lnTo>
                  <a:pt x="33712" y="255123"/>
                </a:lnTo>
                <a:lnTo>
                  <a:pt x="37489" y="255229"/>
                </a:lnTo>
                <a:lnTo>
                  <a:pt x="42548" y="254030"/>
                </a:lnTo>
                <a:lnTo>
                  <a:pt x="48460" y="251961"/>
                </a:lnTo>
                <a:lnTo>
                  <a:pt x="54942" y="249311"/>
                </a:lnTo>
                <a:lnTo>
                  <a:pt x="64343" y="243734"/>
                </a:lnTo>
                <a:lnTo>
                  <a:pt x="75691" y="236207"/>
                </a:lnTo>
                <a:lnTo>
                  <a:pt x="88336" y="227378"/>
                </a:lnTo>
                <a:lnTo>
                  <a:pt x="99305" y="218953"/>
                </a:lnTo>
                <a:lnTo>
                  <a:pt x="109158" y="210796"/>
                </a:lnTo>
                <a:lnTo>
                  <a:pt x="118268" y="202818"/>
                </a:lnTo>
                <a:lnTo>
                  <a:pt x="126880" y="194959"/>
                </a:lnTo>
                <a:lnTo>
                  <a:pt x="143223" y="179454"/>
                </a:lnTo>
                <a:lnTo>
                  <a:pt x="152407" y="167953"/>
                </a:lnTo>
                <a:lnTo>
                  <a:pt x="162341" y="153936"/>
                </a:lnTo>
                <a:lnTo>
                  <a:pt x="172772" y="138241"/>
                </a:lnTo>
                <a:lnTo>
                  <a:pt x="180996" y="125238"/>
                </a:lnTo>
                <a:lnTo>
                  <a:pt x="187749" y="114029"/>
                </a:lnTo>
                <a:lnTo>
                  <a:pt x="193522" y="104016"/>
                </a:lnTo>
                <a:lnTo>
                  <a:pt x="203321" y="86118"/>
                </a:lnTo>
                <a:lnTo>
                  <a:pt x="207713" y="77789"/>
                </a:lnTo>
                <a:lnTo>
                  <a:pt x="211911" y="67157"/>
                </a:lnTo>
                <a:lnTo>
                  <a:pt x="215979" y="54988"/>
                </a:lnTo>
                <a:lnTo>
                  <a:pt x="219961" y="41796"/>
                </a:lnTo>
                <a:lnTo>
                  <a:pt x="222616" y="31731"/>
                </a:lnTo>
                <a:lnTo>
                  <a:pt x="224386" y="23751"/>
                </a:lnTo>
                <a:lnTo>
                  <a:pt x="225566" y="17161"/>
                </a:lnTo>
                <a:lnTo>
                  <a:pt x="226352" y="11498"/>
                </a:lnTo>
                <a:lnTo>
                  <a:pt x="226877" y="6452"/>
                </a:lnTo>
                <a:lnTo>
                  <a:pt x="227459" y="0"/>
                </a:lnTo>
                <a:lnTo>
                  <a:pt x="227615" y="57"/>
                </a:lnTo>
                <a:lnTo>
                  <a:pt x="227833" y="6205"/>
                </a:lnTo>
                <a:lnTo>
                  <a:pt x="227925" y="92527"/>
                </a:lnTo>
                <a:lnTo>
                  <a:pt x="229195" y="107462"/>
                </a:lnTo>
                <a:lnTo>
                  <a:pt x="231312" y="123768"/>
                </a:lnTo>
                <a:lnTo>
                  <a:pt x="233994" y="140989"/>
                </a:lnTo>
                <a:lnTo>
                  <a:pt x="235781" y="153740"/>
                </a:lnTo>
                <a:lnTo>
                  <a:pt x="236972" y="163510"/>
                </a:lnTo>
                <a:lnTo>
                  <a:pt x="237767" y="171294"/>
                </a:lnTo>
                <a:lnTo>
                  <a:pt x="239566" y="179023"/>
                </a:lnTo>
                <a:lnTo>
                  <a:pt x="242036" y="186716"/>
                </a:lnTo>
                <a:lnTo>
                  <a:pt x="244953" y="194385"/>
                </a:lnTo>
                <a:lnTo>
                  <a:pt x="246897" y="202037"/>
                </a:lnTo>
                <a:lnTo>
                  <a:pt x="248193" y="209678"/>
                </a:lnTo>
                <a:lnTo>
                  <a:pt x="249057" y="217313"/>
                </a:lnTo>
                <a:lnTo>
                  <a:pt x="252174" y="223672"/>
                </a:lnTo>
                <a:lnTo>
                  <a:pt x="256791" y="229182"/>
                </a:lnTo>
                <a:lnTo>
                  <a:pt x="273645" y="2440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6446520" y="1520876"/>
            <a:ext cx="411481" cy="483722"/>
          </a:xfrm>
          <a:custGeom>
            <a:avLst/>
            <a:gdLst/>
            <a:ahLst/>
            <a:cxnLst/>
            <a:rect l="0" t="0" r="0" b="0"/>
            <a:pathLst>
              <a:path w="411481" h="483722">
                <a:moveTo>
                  <a:pt x="0" y="376503"/>
                </a:moveTo>
                <a:lnTo>
                  <a:pt x="6067" y="364368"/>
                </a:lnTo>
                <a:lnTo>
                  <a:pt x="9046" y="351637"/>
                </a:lnTo>
                <a:lnTo>
                  <a:pt x="9841" y="344686"/>
                </a:lnTo>
                <a:lnTo>
                  <a:pt x="12910" y="336242"/>
                </a:lnTo>
                <a:lnTo>
                  <a:pt x="17497" y="326802"/>
                </a:lnTo>
                <a:lnTo>
                  <a:pt x="23095" y="316699"/>
                </a:lnTo>
                <a:lnTo>
                  <a:pt x="32700" y="302087"/>
                </a:lnTo>
                <a:lnTo>
                  <a:pt x="37040" y="296413"/>
                </a:lnTo>
                <a:lnTo>
                  <a:pt x="48635" y="286721"/>
                </a:lnTo>
                <a:lnTo>
                  <a:pt x="55283" y="282358"/>
                </a:lnTo>
                <a:lnTo>
                  <a:pt x="62255" y="278180"/>
                </a:lnTo>
                <a:lnTo>
                  <a:pt x="69444" y="274125"/>
                </a:lnTo>
                <a:lnTo>
                  <a:pt x="76775" y="270151"/>
                </a:lnTo>
                <a:lnTo>
                  <a:pt x="88309" y="258962"/>
                </a:lnTo>
                <a:lnTo>
                  <a:pt x="98938" y="245523"/>
                </a:lnTo>
                <a:lnTo>
                  <a:pt x="105328" y="238383"/>
                </a:lnTo>
                <a:lnTo>
                  <a:pt x="119203" y="223677"/>
                </a:lnTo>
                <a:lnTo>
                  <a:pt x="133835" y="208674"/>
                </a:lnTo>
                <a:lnTo>
                  <a:pt x="141294" y="199847"/>
                </a:lnTo>
                <a:lnTo>
                  <a:pt x="148806" y="190153"/>
                </a:lnTo>
                <a:lnTo>
                  <a:pt x="156353" y="179880"/>
                </a:lnTo>
                <a:lnTo>
                  <a:pt x="163926" y="170491"/>
                </a:lnTo>
                <a:lnTo>
                  <a:pt x="171514" y="161692"/>
                </a:lnTo>
                <a:lnTo>
                  <a:pt x="179112" y="153286"/>
                </a:lnTo>
                <a:lnTo>
                  <a:pt x="185448" y="145142"/>
                </a:lnTo>
                <a:lnTo>
                  <a:pt x="190942" y="137172"/>
                </a:lnTo>
                <a:lnTo>
                  <a:pt x="200433" y="122814"/>
                </a:lnTo>
                <a:lnTo>
                  <a:pt x="208884" y="112199"/>
                </a:lnTo>
                <a:lnTo>
                  <a:pt x="216874" y="99862"/>
                </a:lnTo>
                <a:lnTo>
                  <a:pt x="224658" y="85912"/>
                </a:lnTo>
                <a:lnTo>
                  <a:pt x="232352" y="71245"/>
                </a:lnTo>
                <a:lnTo>
                  <a:pt x="236617" y="56260"/>
                </a:lnTo>
                <a:lnTo>
                  <a:pt x="238513" y="42403"/>
                </a:lnTo>
                <a:lnTo>
                  <a:pt x="239356" y="32011"/>
                </a:lnTo>
                <a:lnTo>
                  <a:pt x="238310" y="27462"/>
                </a:lnTo>
                <a:lnTo>
                  <a:pt x="232042" y="14991"/>
                </a:lnTo>
                <a:lnTo>
                  <a:pt x="230129" y="7128"/>
                </a:lnTo>
                <a:lnTo>
                  <a:pt x="228349" y="4523"/>
                </a:lnTo>
                <a:lnTo>
                  <a:pt x="225892" y="2787"/>
                </a:lnTo>
                <a:lnTo>
                  <a:pt x="222985" y="1629"/>
                </a:lnTo>
                <a:lnTo>
                  <a:pt x="212981" y="343"/>
                </a:lnTo>
                <a:lnTo>
                  <a:pt x="206756" y="0"/>
                </a:lnTo>
                <a:lnTo>
                  <a:pt x="201338" y="1041"/>
                </a:lnTo>
                <a:lnTo>
                  <a:pt x="191930" y="5584"/>
                </a:lnTo>
                <a:lnTo>
                  <a:pt x="179493" y="15283"/>
                </a:lnTo>
                <a:lnTo>
                  <a:pt x="171638" y="25884"/>
                </a:lnTo>
                <a:lnTo>
                  <a:pt x="162644" y="40333"/>
                </a:lnTo>
                <a:lnTo>
                  <a:pt x="150179" y="59454"/>
                </a:lnTo>
                <a:lnTo>
                  <a:pt x="144569" y="68617"/>
                </a:lnTo>
                <a:lnTo>
                  <a:pt x="139560" y="77266"/>
                </a:lnTo>
                <a:lnTo>
                  <a:pt x="134949" y="85572"/>
                </a:lnTo>
                <a:lnTo>
                  <a:pt x="131876" y="96189"/>
                </a:lnTo>
                <a:lnTo>
                  <a:pt x="129828" y="108347"/>
                </a:lnTo>
                <a:lnTo>
                  <a:pt x="128461" y="121533"/>
                </a:lnTo>
                <a:lnTo>
                  <a:pt x="126281" y="135403"/>
                </a:lnTo>
                <a:lnTo>
                  <a:pt x="123557" y="149730"/>
                </a:lnTo>
                <a:lnTo>
                  <a:pt x="117145" y="179195"/>
                </a:lnTo>
                <a:lnTo>
                  <a:pt x="110061" y="209224"/>
                </a:lnTo>
                <a:lnTo>
                  <a:pt x="107664" y="229424"/>
                </a:lnTo>
                <a:lnTo>
                  <a:pt x="106066" y="253050"/>
                </a:lnTo>
                <a:lnTo>
                  <a:pt x="105000" y="278962"/>
                </a:lnTo>
                <a:lnTo>
                  <a:pt x="103020" y="305125"/>
                </a:lnTo>
                <a:lnTo>
                  <a:pt x="100429" y="331458"/>
                </a:lnTo>
                <a:lnTo>
                  <a:pt x="97433" y="357903"/>
                </a:lnTo>
                <a:lnTo>
                  <a:pt x="96705" y="379343"/>
                </a:lnTo>
                <a:lnTo>
                  <a:pt x="97490" y="397447"/>
                </a:lnTo>
                <a:lnTo>
                  <a:pt x="99283" y="413326"/>
                </a:lnTo>
                <a:lnTo>
                  <a:pt x="100478" y="426452"/>
                </a:lnTo>
                <a:lnTo>
                  <a:pt x="101275" y="437742"/>
                </a:lnTo>
                <a:lnTo>
                  <a:pt x="101807" y="447809"/>
                </a:lnTo>
                <a:lnTo>
                  <a:pt x="105784" y="462382"/>
                </a:lnTo>
                <a:lnTo>
                  <a:pt x="111785" y="473092"/>
                </a:lnTo>
                <a:lnTo>
                  <a:pt x="118686" y="482085"/>
                </a:lnTo>
                <a:lnTo>
                  <a:pt x="124844" y="483721"/>
                </a:lnTo>
                <a:lnTo>
                  <a:pt x="132759" y="483542"/>
                </a:lnTo>
                <a:lnTo>
                  <a:pt x="141846" y="482152"/>
                </a:lnTo>
                <a:lnTo>
                  <a:pt x="151713" y="481226"/>
                </a:lnTo>
                <a:lnTo>
                  <a:pt x="162102" y="480609"/>
                </a:lnTo>
                <a:lnTo>
                  <a:pt x="172838" y="480197"/>
                </a:lnTo>
                <a:lnTo>
                  <a:pt x="183805" y="477382"/>
                </a:lnTo>
                <a:lnTo>
                  <a:pt x="194927" y="472966"/>
                </a:lnTo>
                <a:lnTo>
                  <a:pt x="206151" y="467482"/>
                </a:lnTo>
                <a:lnTo>
                  <a:pt x="228874" y="460016"/>
                </a:lnTo>
                <a:lnTo>
                  <a:pt x="259262" y="451228"/>
                </a:lnTo>
                <a:lnTo>
                  <a:pt x="322238" y="433845"/>
                </a:lnTo>
                <a:lnTo>
                  <a:pt x="344365" y="427431"/>
                </a:lnTo>
                <a:lnTo>
                  <a:pt x="411480" y="3993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2171741" y="3680461"/>
            <a:ext cx="1165748" cy="514348"/>
          </a:xfrm>
          <a:custGeom>
            <a:avLst/>
            <a:gdLst/>
            <a:ahLst/>
            <a:cxnLst/>
            <a:rect l="0" t="0" r="0" b="0"/>
            <a:pathLst>
              <a:path w="1165748" h="514348">
                <a:moveTo>
                  <a:pt x="79969" y="45718"/>
                </a:moveTo>
                <a:lnTo>
                  <a:pt x="79969" y="51786"/>
                </a:lnTo>
                <a:lnTo>
                  <a:pt x="73901" y="67695"/>
                </a:lnTo>
                <a:lnTo>
                  <a:pt x="70127" y="82428"/>
                </a:lnTo>
                <a:lnTo>
                  <a:pt x="69009" y="94837"/>
                </a:lnTo>
                <a:lnTo>
                  <a:pt x="68631" y="110407"/>
                </a:lnTo>
                <a:lnTo>
                  <a:pt x="68580" y="118072"/>
                </a:lnTo>
                <a:lnTo>
                  <a:pt x="65170" y="129099"/>
                </a:lnTo>
                <a:lnTo>
                  <a:pt x="60692" y="141197"/>
                </a:lnTo>
                <a:lnTo>
                  <a:pt x="58170" y="156417"/>
                </a:lnTo>
                <a:lnTo>
                  <a:pt x="57580" y="169424"/>
                </a:lnTo>
                <a:lnTo>
                  <a:pt x="56153" y="175180"/>
                </a:lnTo>
                <a:lnTo>
                  <a:pt x="49347" y="189346"/>
                </a:lnTo>
                <a:lnTo>
                  <a:pt x="47309" y="197606"/>
                </a:lnTo>
                <a:lnTo>
                  <a:pt x="46403" y="208898"/>
                </a:lnTo>
                <a:lnTo>
                  <a:pt x="46001" y="221112"/>
                </a:lnTo>
                <a:lnTo>
                  <a:pt x="45822" y="230775"/>
                </a:lnTo>
                <a:lnTo>
                  <a:pt x="44504" y="235129"/>
                </a:lnTo>
                <a:lnTo>
                  <a:pt x="37852" y="248596"/>
                </a:lnTo>
                <a:lnTo>
                  <a:pt x="35850" y="261193"/>
                </a:lnTo>
                <a:lnTo>
                  <a:pt x="34046" y="266838"/>
                </a:lnTo>
                <a:lnTo>
                  <a:pt x="28655" y="276497"/>
                </a:lnTo>
                <a:lnTo>
                  <a:pt x="25440" y="287201"/>
                </a:lnTo>
                <a:lnTo>
                  <a:pt x="22026" y="301957"/>
                </a:lnTo>
                <a:lnTo>
                  <a:pt x="18480" y="319414"/>
                </a:lnTo>
                <a:lnTo>
                  <a:pt x="16116" y="332322"/>
                </a:lnTo>
                <a:lnTo>
                  <a:pt x="14541" y="342198"/>
                </a:lnTo>
                <a:lnTo>
                  <a:pt x="12789" y="357827"/>
                </a:lnTo>
                <a:lnTo>
                  <a:pt x="12011" y="373240"/>
                </a:lnTo>
                <a:lnTo>
                  <a:pt x="11573" y="390130"/>
                </a:lnTo>
                <a:lnTo>
                  <a:pt x="11405" y="415087"/>
                </a:lnTo>
                <a:lnTo>
                  <a:pt x="8009" y="426205"/>
                </a:lnTo>
                <a:lnTo>
                  <a:pt x="3537" y="438344"/>
                </a:lnTo>
                <a:lnTo>
                  <a:pt x="1019" y="452317"/>
                </a:lnTo>
                <a:lnTo>
                  <a:pt x="273" y="465771"/>
                </a:lnTo>
                <a:lnTo>
                  <a:pt x="0" y="487600"/>
                </a:lnTo>
                <a:lnTo>
                  <a:pt x="1256" y="490166"/>
                </a:lnTo>
                <a:lnTo>
                  <a:pt x="6039" y="496404"/>
                </a:lnTo>
                <a:lnTo>
                  <a:pt x="6552" y="498576"/>
                </a:lnTo>
                <a:lnTo>
                  <a:pt x="5624" y="500023"/>
                </a:lnTo>
                <a:lnTo>
                  <a:pt x="3736" y="500988"/>
                </a:lnTo>
                <a:lnTo>
                  <a:pt x="3746" y="501632"/>
                </a:lnTo>
                <a:lnTo>
                  <a:pt x="5024" y="502061"/>
                </a:lnTo>
                <a:lnTo>
                  <a:pt x="7146" y="502346"/>
                </a:lnTo>
                <a:lnTo>
                  <a:pt x="8560" y="503807"/>
                </a:lnTo>
                <a:lnTo>
                  <a:pt x="9503" y="506051"/>
                </a:lnTo>
                <a:lnTo>
                  <a:pt x="11016" y="512709"/>
                </a:lnTo>
                <a:lnTo>
                  <a:pt x="12410" y="513256"/>
                </a:lnTo>
                <a:lnTo>
                  <a:pt x="27160" y="514133"/>
                </a:lnTo>
                <a:lnTo>
                  <a:pt x="94702" y="514347"/>
                </a:lnTo>
                <a:lnTo>
                  <a:pt x="127329" y="506493"/>
                </a:lnTo>
                <a:lnTo>
                  <a:pt x="159550" y="503625"/>
                </a:lnTo>
                <a:lnTo>
                  <a:pt x="190167" y="503011"/>
                </a:lnTo>
                <a:lnTo>
                  <a:pt x="203452" y="502960"/>
                </a:lnTo>
                <a:lnTo>
                  <a:pt x="217823" y="499550"/>
                </a:lnTo>
                <a:lnTo>
                  <a:pt x="232677" y="495072"/>
                </a:lnTo>
                <a:lnTo>
                  <a:pt x="266296" y="492196"/>
                </a:lnTo>
                <a:lnTo>
                  <a:pt x="276577" y="491960"/>
                </a:lnTo>
                <a:lnTo>
                  <a:pt x="291387" y="488312"/>
                </a:lnTo>
                <a:lnTo>
                  <a:pt x="297114" y="485561"/>
                </a:lnTo>
                <a:lnTo>
                  <a:pt x="313638" y="482504"/>
                </a:lnTo>
                <a:lnTo>
                  <a:pt x="349222" y="480541"/>
                </a:lnTo>
                <a:lnTo>
                  <a:pt x="514334" y="480101"/>
                </a:lnTo>
                <a:lnTo>
                  <a:pt x="558776" y="478817"/>
                </a:lnTo>
                <a:lnTo>
                  <a:pt x="724180" y="470221"/>
                </a:lnTo>
                <a:lnTo>
                  <a:pt x="748203" y="470960"/>
                </a:lnTo>
                <a:lnTo>
                  <a:pt x="774378" y="472723"/>
                </a:lnTo>
                <a:lnTo>
                  <a:pt x="822935" y="476798"/>
                </a:lnTo>
                <a:lnTo>
                  <a:pt x="852983" y="478609"/>
                </a:lnTo>
                <a:lnTo>
                  <a:pt x="884964" y="479414"/>
                </a:lnTo>
                <a:lnTo>
                  <a:pt x="1013267" y="480055"/>
                </a:lnTo>
                <a:lnTo>
                  <a:pt x="1028592" y="483444"/>
                </a:lnTo>
                <a:lnTo>
                  <a:pt x="1043869" y="487913"/>
                </a:lnTo>
                <a:lnTo>
                  <a:pt x="1075927" y="491018"/>
                </a:lnTo>
                <a:lnTo>
                  <a:pt x="1110691" y="491447"/>
                </a:lnTo>
                <a:lnTo>
                  <a:pt x="1156563" y="491487"/>
                </a:lnTo>
                <a:lnTo>
                  <a:pt x="1159648" y="490218"/>
                </a:lnTo>
                <a:lnTo>
                  <a:pt x="1161705" y="488101"/>
                </a:lnTo>
                <a:lnTo>
                  <a:pt x="1163076" y="485420"/>
                </a:lnTo>
                <a:lnTo>
                  <a:pt x="1164600" y="479055"/>
                </a:lnTo>
                <a:lnTo>
                  <a:pt x="1165578" y="464620"/>
                </a:lnTo>
                <a:lnTo>
                  <a:pt x="1165747" y="453330"/>
                </a:lnTo>
                <a:lnTo>
                  <a:pt x="1164501" y="449540"/>
                </a:lnTo>
                <a:lnTo>
                  <a:pt x="1157949" y="438137"/>
                </a:lnTo>
                <a:lnTo>
                  <a:pt x="1155971" y="430523"/>
                </a:lnTo>
                <a:lnTo>
                  <a:pt x="1155092" y="419520"/>
                </a:lnTo>
                <a:lnTo>
                  <a:pt x="1154701" y="406162"/>
                </a:lnTo>
                <a:lnTo>
                  <a:pt x="1154527" y="391759"/>
                </a:lnTo>
                <a:lnTo>
                  <a:pt x="1153211" y="381822"/>
                </a:lnTo>
                <a:lnTo>
                  <a:pt x="1151063" y="370118"/>
                </a:lnTo>
                <a:lnTo>
                  <a:pt x="1148362" y="357234"/>
                </a:lnTo>
                <a:lnTo>
                  <a:pt x="1146561" y="346106"/>
                </a:lnTo>
                <a:lnTo>
                  <a:pt x="1145360" y="336147"/>
                </a:lnTo>
                <a:lnTo>
                  <a:pt x="1144560" y="326967"/>
                </a:lnTo>
                <a:lnTo>
                  <a:pt x="1142756" y="318308"/>
                </a:lnTo>
                <a:lnTo>
                  <a:pt x="1140283" y="309995"/>
                </a:lnTo>
                <a:lnTo>
                  <a:pt x="1135419" y="293985"/>
                </a:lnTo>
                <a:lnTo>
                  <a:pt x="1133258" y="278402"/>
                </a:lnTo>
                <a:lnTo>
                  <a:pt x="1132682" y="268151"/>
                </a:lnTo>
                <a:lnTo>
                  <a:pt x="1132041" y="243214"/>
                </a:lnTo>
                <a:lnTo>
                  <a:pt x="1130600" y="231992"/>
                </a:lnTo>
                <a:lnTo>
                  <a:pt x="1128369" y="221971"/>
                </a:lnTo>
                <a:lnTo>
                  <a:pt x="1125613" y="212750"/>
                </a:lnTo>
                <a:lnTo>
                  <a:pt x="1123775" y="204063"/>
                </a:lnTo>
                <a:lnTo>
                  <a:pt x="1122549" y="195732"/>
                </a:lnTo>
                <a:lnTo>
                  <a:pt x="1121188" y="179701"/>
                </a:lnTo>
                <a:lnTo>
                  <a:pt x="1120583" y="164110"/>
                </a:lnTo>
                <a:lnTo>
                  <a:pt x="1120242" y="128916"/>
                </a:lnTo>
                <a:lnTo>
                  <a:pt x="1118924" y="117694"/>
                </a:lnTo>
                <a:lnTo>
                  <a:pt x="1116776" y="107672"/>
                </a:lnTo>
                <a:lnTo>
                  <a:pt x="1114073" y="98450"/>
                </a:lnTo>
                <a:lnTo>
                  <a:pt x="1111002" y="89763"/>
                </a:lnTo>
                <a:lnTo>
                  <a:pt x="1107684" y="81432"/>
                </a:lnTo>
                <a:lnTo>
                  <a:pt x="1100611" y="66671"/>
                </a:lnTo>
                <a:lnTo>
                  <a:pt x="1090759" y="51221"/>
                </a:lnTo>
                <a:lnTo>
                  <a:pt x="1088009" y="42661"/>
                </a:lnTo>
                <a:lnTo>
                  <a:pt x="1086005" y="39870"/>
                </a:lnTo>
                <a:lnTo>
                  <a:pt x="1083400" y="38010"/>
                </a:lnTo>
                <a:lnTo>
                  <a:pt x="1080393" y="36769"/>
                </a:lnTo>
                <a:lnTo>
                  <a:pt x="1066441" y="26923"/>
                </a:lnTo>
                <a:lnTo>
                  <a:pt x="1041296" y="20275"/>
                </a:lnTo>
                <a:lnTo>
                  <a:pt x="1006156" y="14049"/>
                </a:lnTo>
                <a:lnTo>
                  <a:pt x="985638" y="11323"/>
                </a:lnTo>
                <a:lnTo>
                  <a:pt x="958730" y="2612"/>
                </a:lnTo>
                <a:lnTo>
                  <a:pt x="929332" y="515"/>
                </a:lnTo>
                <a:lnTo>
                  <a:pt x="900592" y="151"/>
                </a:lnTo>
                <a:lnTo>
                  <a:pt x="752680" y="0"/>
                </a:lnTo>
                <a:lnTo>
                  <a:pt x="734128" y="3386"/>
                </a:lnTo>
                <a:lnTo>
                  <a:pt x="717416" y="7854"/>
                </a:lnTo>
                <a:lnTo>
                  <a:pt x="701522" y="9840"/>
                </a:lnTo>
                <a:lnTo>
                  <a:pt x="645351" y="10722"/>
                </a:lnTo>
                <a:lnTo>
                  <a:pt x="471398" y="11387"/>
                </a:lnTo>
                <a:lnTo>
                  <a:pt x="453750" y="14797"/>
                </a:lnTo>
                <a:lnTo>
                  <a:pt x="440404" y="19275"/>
                </a:lnTo>
                <a:lnTo>
                  <a:pt x="412260" y="21797"/>
                </a:lnTo>
                <a:lnTo>
                  <a:pt x="331693" y="22719"/>
                </a:lnTo>
                <a:lnTo>
                  <a:pt x="195746" y="22855"/>
                </a:lnTo>
                <a:lnTo>
                  <a:pt x="181802" y="26244"/>
                </a:lnTo>
                <a:lnTo>
                  <a:pt x="164289" y="32699"/>
                </a:lnTo>
                <a:lnTo>
                  <a:pt x="130364" y="34195"/>
                </a:lnTo>
                <a:lnTo>
                  <a:pt x="122263" y="34247"/>
                </a:lnTo>
                <a:lnTo>
                  <a:pt x="118325" y="35531"/>
                </a:lnTo>
                <a:lnTo>
                  <a:pt x="105120" y="44126"/>
                </a:lnTo>
                <a:lnTo>
                  <a:pt x="100461" y="45011"/>
                </a:lnTo>
                <a:lnTo>
                  <a:pt x="76020" y="45677"/>
                </a:lnTo>
                <a:lnTo>
                  <a:pt x="72256" y="46961"/>
                </a:lnTo>
                <a:lnTo>
                  <a:pt x="57109" y="571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5132070" y="5681051"/>
            <a:ext cx="422910" cy="216788"/>
          </a:xfrm>
          <a:custGeom>
            <a:avLst/>
            <a:gdLst/>
            <a:ahLst/>
            <a:cxnLst/>
            <a:rect l="0" t="0" r="0" b="0"/>
            <a:pathLst>
              <a:path w="422910" h="216788">
                <a:moveTo>
                  <a:pt x="0" y="205399"/>
                </a:moveTo>
                <a:lnTo>
                  <a:pt x="9840" y="215240"/>
                </a:lnTo>
                <a:lnTo>
                  <a:pt x="14110" y="216122"/>
                </a:lnTo>
                <a:lnTo>
                  <a:pt x="27041" y="216619"/>
                </a:lnTo>
                <a:lnTo>
                  <a:pt x="42030" y="216787"/>
                </a:lnTo>
                <a:lnTo>
                  <a:pt x="44530" y="215531"/>
                </a:lnTo>
                <a:lnTo>
                  <a:pt x="50694" y="210749"/>
                </a:lnTo>
                <a:lnTo>
                  <a:pt x="54116" y="206425"/>
                </a:lnTo>
                <a:lnTo>
                  <a:pt x="57667" y="201003"/>
                </a:lnTo>
                <a:lnTo>
                  <a:pt x="61305" y="194848"/>
                </a:lnTo>
                <a:lnTo>
                  <a:pt x="67540" y="186935"/>
                </a:lnTo>
                <a:lnTo>
                  <a:pt x="75506" y="177849"/>
                </a:lnTo>
                <a:lnTo>
                  <a:pt x="84627" y="167983"/>
                </a:lnTo>
                <a:lnTo>
                  <a:pt x="90708" y="160135"/>
                </a:lnTo>
                <a:lnTo>
                  <a:pt x="94762" y="153633"/>
                </a:lnTo>
                <a:lnTo>
                  <a:pt x="97465" y="148028"/>
                </a:lnTo>
                <a:lnTo>
                  <a:pt x="100536" y="143021"/>
                </a:lnTo>
                <a:lnTo>
                  <a:pt x="103854" y="138413"/>
                </a:lnTo>
                <a:lnTo>
                  <a:pt x="107336" y="134072"/>
                </a:lnTo>
                <a:lnTo>
                  <a:pt x="110927" y="129908"/>
                </a:lnTo>
                <a:lnTo>
                  <a:pt x="114591" y="125861"/>
                </a:lnTo>
                <a:lnTo>
                  <a:pt x="118304" y="121894"/>
                </a:lnTo>
                <a:lnTo>
                  <a:pt x="120779" y="117979"/>
                </a:lnTo>
                <a:lnTo>
                  <a:pt x="122429" y="114099"/>
                </a:lnTo>
                <a:lnTo>
                  <a:pt x="123530" y="110242"/>
                </a:lnTo>
                <a:lnTo>
                  <a:pt x="125533" y="106401"/>
                </a:lnTo>
                <a:lnTo>
                  <a:pt x="128138" y="102570"/>
                </a:lnTo>
                <a:lnTo>
                  <a:pt x="131145" y="98746"/>
                </a:lnTo>
                <a:lnTo>
                  <a:pt x="135690" y="94927"/>
                </a:lnTo>
                <a:lnTo>
                  <a:pt x="141260" y="91111"/>
                </a:lnTo>
                <a:lnTo>
                  <a:pt x="147513" y="87297"/>
                </a:lnTo>
                <a:lnTo>
                  <a:pt x="154222" y="84754"/>
                </a:lnTo>
                <a:lnTo>
                  <a:pt x="161235" y="83059"/>
                </a:lnTo>
                <a:lnTo>
                  <a:pt x="178604" y="80338"/>
                </a:lnTo>
                <a:lnTo>
                  <a:pt x="187681" y="79867"/>
                </a:lnTo>
                <a:lnTo>
                  <a:pt x="189890" y="81070"/>
                </a:lnTo>
                <a:lnTo>
                  <a:pt x="191363" y="83143"/>
                </a:lnTo>
                <a:lnTo>
                  <a:pt x="193727" y="89527"/>
                </a:lnTo>
                <a:lnTo>
                  <a:pt x="195192" y="90051"/>
                </a:lnTo>
                <a:lnTo>
                  <a:pt x="200205" y="90633"/>
                </a:lnTo>
                <a:lnTo>
                  <a:pt x="202050" y="92058"/>
                </a:lnTo>
                <a:lnTo>
                  <a:pt x="203280" y="94278"/>
                </a:lnTo>
                <a:lnTo>
                  <a:pt x="204100" y="97028"/>
                </a:lnTo>
                <a:lnTo>
                  <a:pt x="208397" y="103471"/>
                </a:lnTo>
                <a:lnTo>
                  <a:pt x="215437" y="111887"/>
                </a:lnTo>
                <a:lnTo>
                  <a:pt x="216400" y="116424"/>
                </a:lnTo>
                <a:lnTo>
                  <a:pt x="217017" y="123618"/>
                </a:lnTo>
                <a:lnTo>
                  <a:pt x="220488" y="127988"/>
                </a:lnTo>
                <a:lnTo>
                  <a:pt x="226998" y="135074"/>
                </a:lnTo>
                <a:lnTo>
                  <a:pt x="234661" y="136043"/>
                </a:lnTo>
                <a:lnTo>
                  <a:pt x="248141" y="136665"/>
                </a:lnTo>
                <a:lnTo>
                  <a:pt x="250517" y="135447"/>
                </a:lnTo>
                <a:lnTo>
                  <a:pt x="256544" y="130705"/>
                </a:lnTo>
                <a:lnTo>
                  <a:pt x="259929" y="128933"/>
                </a:lnTo>
                <a:lnTo>
                  <a:pt x="270762" y="125169"/>
                </a:lnTo>
                <a:lnTo>
                  <a:pt x="278242" y="119787"/>
                </a:lnTo>
                <a:lnTo>
                  <a:pt x="282015" y="115304"/>
                </a:lnTo>
                <a:lnTo>
                  <a:pt x="285799" y="109776"/>
                </a:lnTo>
                <a:lnTo>
                  <a:pt x="289593" y="103550"/>
                </a:lnTo>
                <a:lnTo>
                  <a:pt x="293392" y="98129"/>
                </a:lnTo>
                <a:lnTo>
                  <a:pt x="297194" y="93246"/>
                </a:lnTo>
                <a:lnTo>
                  <a:pt x="300999" y="88720"/>
                </a:lnTo>
                <a:lnTo>
                  <a:pt x="306076" y="84433"/>
                </a:lnTo>
                <a:lnTo>
                  <a:pt x="312001" y="80305"/>
                </a:lnTo>
                <a:lnTo>
                  <a:pt x="318490" y="76282"/>
                </a:lnTo>
                <a:lnTo>
                  <a:pt x="324087" y="71061"/>
                </a:lnTo>
                <a:lnTo>
                  <a:pt x="329088" y="65040"/>
                </a:lnTo>
                <a:lnTo>
                  <a:pt x="333692" y="58487"/>
                </a:lnTo>
                <a:lnTo>
                  <a:pt x="338031" y="52847"/>
                </a:lnTo>
                <a:lnTo>
                  <a:pt x="342194" y="47818"/>
                </a:lnTo>
                <a:lnTo>
                  <a:pt x="346239" y="43194"/>
                </a:lnTo>
                <a:lnTo>
                  <a:pt x="350206" y="38842"/>
                </a:lnTo>
                <a:lnTo>
                  <a:pt x="358000" y="30620"/>
                </a:lnTo>
                <a:lnTo>
                  <a:pt x="364397" y="25379"/>
                </a:lnTo>
                <a:lnTo>
                  <a:pt x="372471" y="19346"/>
                </a:lnTo>
                <a:lnTo>
                  <a:pt x="381664" y="12783"/>
                </a:lnTo>
                <a:lnTo>
                  <a:pt x="389063" y="8409"/>
                </a:lnTo>
                <a:lnTo>
                  <a:pt x="400670" y="3547"/>
                </a:lnTo>
                <a:lnTo>
                  <a:pt x="408277" y="811"/>
                </a:lnTo>
                <a:lnTo>
                  <a:pt x="416598" y="0"/>
                </a:lnTo>
                <a:lnTo>
                  <a:pt x="418702" y="1156"/>
                </a:lnTo>
                <a:lnTo>
                  <a:pt x="420105" y="3197"/>
                </a:lnTo>
                <a:lnTo>
                  <a:pt x="422909" y="110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5637512" y="5694055"/>
            <a:ext cx="121380" cy="232651"/>
          </a:xfrm>
          <a:custGeom>
            <a:avLst/>
            <a:gdLst/>
            <a:ahLst/>
            <a:cxnLst/>
            <a:rect l="0" t="0" r="0" b="0"/>
            <a:pathLst>
              <a:path w="121380" h="232651">
                <a:moveTo>
                  <a:pt x="77488" y="43804"/>
                </a:moveTo>
                <a:lnTo>
                  <a:pt x="71420" y="43804"/>
                </a:lnTo>
                <a:lnTo>
                  <a:pt x="69633" y="45074"/>
                </a:lnTo>
                <a:lnTo>
                  <a:pt x="68441" y="47191"/>
                </a:lnTo>
                <a:lnTo>
                  <a:pt x="67646" y="49872"/>
                </a:lnTo>
                <a:lnTo>
                  <a:pt x="65847" y="52929"/>
                </a:lnTo>
                <a:lnTo>
                  <a:pt x="63377" y="56238"/>
                </a:lnTo>
                <a:lnTo>
                  <a:pt x="60460" y="59713"/>
                </a:lnTo>
                <a:lnTo>
                  <a:pt x="54706" y="68380"/>
                </a:lnTo>
                <a:lnTo>
                  <a:pt x="38153" y="94944"/>
                </a:lnTo>
                <a:lnTo>
                  <a:pt x="30944" y="108378"/>
                </a:lnTo>
                <a:lnTo>
                  <a:pt x="24869" y="121143"/>
                </a:lnTo>
                <a:lnTo>
                  <a:pt x="19548" y="133463"/>
                </a:lnTo>
                <a:lnTo>
                  <a:pt x="14731" y="145487"/>
                </a:lnTo>
                <a:lnTo>
                  <a:pt x="5992" y="169007"/>
                </a:lnTo>
                <a:lnTo>
                  <a:pt x="3154" y="179343"/>
                </a:lnTo>
                <a:lnTo>
                  <a:pt x="1262" y="188774"/>
                </a:lnTo>
                <a:lnTo>
                  <a:pt x="0" y="197601"/>
                </a:lnTo>
                <a:lnTo>
                  <a:pt x="429" y="204755"/>
                </a:lnTo>
                <a:lnTo>
                  <a:pt x="1986" y="210795"/>
                </a:lnTo>
                <a:lnTo>
                  <a:pt x="7541" y="223546"/>
                </a:lnTo>
                <a:lnTo>
                  <a:pt x="9266" y="225862"/>
                </a:lnTo>
                <a:lnTo>
                  <a:pt x="11686" y="228676"/>
                </a:lnTo>
                <a:lnTo>
                  <a:pt x="14570" y="231822"/>
                </a:lnTo>
                <a:lnTo>
                  <a:pt x="17763" y="232650"/>
                </a:lnTo>
                <a:lnTo>
                  <a:pt x="21161" y="231931"/>
                </a:lnTo>
                <a:lnTo>
                  <a:pt x="43282" y="220924"/>
                </a:lnTo>
                <a:lnTo>
                  <a:pt x="48334" y="217764"/>
                </a:lnTo>
                <a:lnTo>
                  <a:pt x="52972" y="214388"/>
                </a:lnTo>
                <a:lnTo>
                  <a:pt x="57334" y="210866"/>
                </a:lnTo>
                <a:lnTo>
                  <a:pt x="61512" y="203439"/>
                </a:lnTo>
                <a:lnTo>
                  <a:pt x="65567" y="193407"/>
                </a:lnTo>
                <a:lnTo>
                  <a:pt x="69540" y="181640"/>
                </a:lnTo>
                <a:lnTo>
                  <a:pt x="74730" y="171255"/>
                </a:lnTo>
                <a:lnTo>
                  <a:pt x="80729" y="161791"/>
                </a:lnTo>
                <a:lnTo>
                  <a:pt x="87268" y="152943"/>
                </a:lnTo>
                <a:lnTo>
                  <a:pt x="92898" y="145773"/>
                </a:lnTo>
                <a:lnTo>
                  <a:pt x="97922" y="139724"/>
                </a:lnTo>
                <a:lnTo>
                  <a:pt x="102540" y="134421"/>
                </a:lnTo>
                <a:lnTo>
                  <a:pt x="105619" y="128345"/>
                </a:lnTo>
                <a:lnTo>
                  <a:pt x="107672" y="121755"/>
                </a:lnTo>
                <a:lnTo>
                  <a:pt x="109040" y="114822"/>
                </a:lnTo>
                <a:lnTo>
                  <a:pt x="111223" y="107659"/>
                </a:lnTo>
                <a:lnTo>
                  <a:pt x="113948" y="100344"/>
                </a:lnTo>
                <a:lnTo>
                  <a:pt x="117034" y="92928"/>
                </a:lnTo>
                <a:lnTo>
                  <a:pt x="119092" y="86713"/>
                </a:lnTo>
                <a:lnTo>
                  <a:pt x="120464" y="81301"/>
                </a:lnTo>
                <a:lnTo>
                  <a:pt x="121379" y="76422"/>
                </a:lnTo>
                <a:lnTo>
                  <a:pt x="120718" y="68089"/>
                </a:lnTo>
                <a:lnTo>
                  <a:pt x="119008" y="57454"/>
                </a:lnTo>
                <a:lnTo>
                  <a:pt x="116598" y="45284"/>
                </a:lnTo>
                <a:lnTo>
                  <a:pt x="114991" y="35901"/>
                </a:lnTo>
                <a:lnTo>
                  <a:pt x="113920" y="28375"/>
                </a:lnTo>
                <a:lnTo>
                  <a:pt x="113206" y="22089"/>
                </a:lnTo>
                <a:lnTo>
                  <a:pt x="111460" y="17897"/>
                </a:lnTo>
                <a:lnTo>
                  <a:pt x="109025" y="15103"/>
                </a:lnTo>
                <a:lnTo>
                  <a:pt x="106133" y="13240"/>
                </a:lnTo>
                <a:lnTo>
                  <a:pt x="102934" y="10728"/>
                </a:lnTo>
                <a:lnTo>
                  <a:pt x="99532" y="7784"/>
                </a:lnTo>
                <a:lnTo>
                  <a:pt x="91014" y="0"/>
                </a:lnTo>
                <a:lnTo>
                  <a:pt x="89045" y="631"/>
                </a:lnTo>
                <a:lnTo>
                  <a:pt x="86463" y="2322"/>
                </a:lnTo>
                <a:lnTo>
                  <a:pt x="83471" y="4720"/>
                </a:lnTo>
                <a:lnTo>
                  <a:pt x="80206" y="6318"/>
                </a:lnTo>
                <a:lnTo>
                  <a:pt x="76760" y="7383"/>
                </a:lnTo>
                <a:lnTo>
                  <a:pt x="73192" y="8094"/>
                </a:lnTo>
                <a:lnTo>
                  <a:pt x="69544" y="9837"/>
                </a:lnTo>
                <a:lnTo>
                  <a:pt x="65842" y="12270"/>
                </a:lnTo>
                <a:lnTo>
                  <a:pt x="43197" y="323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5834904" y="5646890"/>
            <a:ext cx="142987" cy="422440"/>
          </a:xfrm>
          <a:custGeom>
            <a:avLst/>
            <a:gdLst/>
            <a:ahLst/>
            <a:cxnLst/>
            <a:rect l="0" t="0" r="0" b="0"/>
            <a:pathLst>
              <a:path w="142987" h="422440">
                <a:moveTo>
                  <a:pt x="142986" y="10960"/>
                </a:moveTo>
                <a:lnTo>
                  <a:pt x="136918" y="4892"/>
                </a:lnTo>
                <a:lnTo>
                  <a:pt x="133861" y="3105"/>
                </a:lnTo>
                <a:lnTo>
                  <a:pt x="130552" y="1913"/>
                </a:lnTo>
                <a:lnTo>
                  <a:pt x="127077" y="1118"/>
                </a:lnTo>
                <a:lnTo>
                  <a:pt x="123490" y="589"/>
                </a:lnTo>
                <a:lnTo>
                  <a:pt x="119828" y="236"/>
                </a:lnTo>
                <a:lnTo>
                  <a:pt x="116118" y="0"/>
                </a:lnTo>
                <a:lnTo>
                  <a:pt x="113644" y="1113"/>
                </a:lnTo>
                <a:lnTo>
                  <a:pt x="111994" y="3125"/>
                </a:lnTo>
                <a:lnTo>
                  <a:pt x="110895" y="5737"/>
                </a:lnTo>
                <a:lnTo>
                  <a:pt x="107622" y="7478"/>
                </a:lnTo>
                <a:lnTo>
                  <a:pt x="102900" y="8638"/>
                </a:lnTo>
                <a:lnTo>
                  <a:pt x="97211" y="9412"/>
                </a:lnTo>
                <a:lnTo>
                  <a:pt x="92150" y="11198"/>
                </a:lnTo>
                <a:lnTo>
                  <a:pt x="87505" y="13659"/>
                </a:lnTo>
                <a:lnTo>
                  <a:pt x="83139" y="16569"/>
                </a:lnTo>
                <a:lnTo>
                  <a:pt x="78957" y="21049"/>
                </a:lnTo>
                <a:lnTo>
                  <a:pt x="74900" y="26576"/>
                </a:lnTo>
                <a:lnTo>
                  <a:pt x="70926" y="32800"/>
                </a:lnTo>
                <a:lnTo>
                  <a:pt x="67006" y="38220"/>
                </a:lnTo>
                <a:lnTo>
                  <a:pt x="63122" y="43103"/>
                </a:lnTo>
                <a:lnTo>
                  <a:pt x="59263" y="47629"/>
                </a:lnTo>
                <a:lnTo>
                  <a:pt x="55421" y="51916"/>
                </a:lnTo>
                <a:lnTo>
                  <a:pt x="47764" y="60066"/>
                </a:lnTo>
                <a:lnTo>
                  <a:pt x="43945" y="67827"/>
                </a:lnTo>
                <a:lnTo>
                  <a:pt x="40129" y="78081"/>
                </a:lnTo>
                <a:lnTo>
                  <a:pt x="36314" y="89997"/>
                </a:lnTo>
                <a:lnTo>
                  <a:pt x="31231" y="103021"/>
                </a:lnTo>
                <a:lnTo>
                  <a:pt x="25303" y="116784"/>
                </a:lnTo>
                <a:lnTo>
                  <a:pt x="18811" y="131039"/>
                </a:lnTo>
                <a:lnTo>
                  <a:pt x="14482" y="143083"/>
                </a:lnTo>
                <a:lnTo>
                  <a:pt x="11597" y="153652"/>
                </a:lnTo>
                <a:lnTo>
                  <a:pt x="9672" y="163237"/>
                </a:lnTo>
                <a:lnTo>
                  <a:pt x="4149" y="197595"/>
                </a:lnTo>
                <a:lnTo>
                  <a:pt x="898" y="219203"/>
                </a:lnTo>
                <a:lnTo>
                  <a:pt x="0" y="243769"/>
                </a:lnTo>
                <a:lnTo>
                  <a:pt x="672" y="270305"/>
                </a:lnTo>
                <a:lnTo>
                  <a:pt x="3535" y="319264"/>
                </a:lnTo>
                <a:lnTo>
                  <a:pt x="5147" y="359837"/>
                </a:lnTo>
                <a:lnTo>
                  <a:pt x="5625" y="380466"/>
                </a:lnTo>
                <a:lnTo>
                  <a:pt x="5799" y="402879"/>
                </a:lnTo>
                <a:lnTo>
                  <a:pt x="7078" y="405589"/>
                </a:lnTo>
                <a:lnTo>
                  <a:pt x="9201" y="407396"/>
                </a:lnTo>
                <a:lnTo>
                  <a:pt x="11886" y="408600"/>
                </a:lnTo>
                <a:lnTo>
                  <a:pt x="13675" y="410673"/>
                </a:lnTo>
                <a:lnTo>
                  <a:pt x="14869" y="413326"/>
                </a:lnTo>
                <a:lnTo>
                  <a:pt x="17255" y="422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5791733" y="5829300"/>
            <a:ext cx="174727" cy="68580"/>
          </a:xfrm>
          <a:custGeom>
            <a:avLst/>
            <a:gdLst/>
            <a:ahLst/>
            <a:cxnLst/>
            <a:rect l="0" t="0" r="0" b="0"/>
            <a:pathLst>
              <a:path w="174727" h="68580">
                <a:moveTo>
                  <a:pt x="14707" y="68579"/>
                </a:moveTo>
                <a:lnTo>
                  <a:pt x="0" y="68579"/>
                </a:lnTo>
                <a:lnTo>
                  <a:pt x="8697" y="68579"/>
                </a:lnTo>
                <a:lnTo>
                  <a:pt x="11970" y="67310"/>
                </a:lnTo>
                <a:lnTo>
                  <a:pt x="15422" y="65193"/>
                </a:lnTo>
                <a:lnTo>
                  <a:pt x="18994" y="62512"/>
                </a:lnTo>
                <a:lnTo>
                  <a:pt x="22645" y="60724"/>
                </a:lnTo>
                <a:lnTo>
                  <a:pt x="26349" y="59532"/>
                </a:lnTo>
                <a:lnTo>
                  <a:pt x="30088" y="58738"/>
                </a:lnTo>
                <a:lnTo>
                  <a:pt x="33851" y="56939"/>
                </a:lnTo>
                <a:lnTo>
                  <a:pt x="37629" y="54469"/>
                </a:lnTo>
                <a:lnTo>
                  <a:pt x="41418" y="51552"/>
                </a:lnTo>
                <a:lnTo>
                  <a:pt x="49024" y="48338"/>
                </a:lnTo>
                <a:lnTo>
                  <a:pt x="59175" y="44925"/>
                </a:lnTo>
                <a:lnTo>
                  <a:pt x="71022" y="41380"/>
                </a:lnTo>
                <a:lnTo>
                  <a:pt x="81460" y="37746"/>
                </a:lnTo>
                <a:lnTo>
                  <a:pt x="90959" y="34054"/>
                </a:lnTo>
                <a:lnTo>
                  <a:pt x="99832" y="30322"/>
                </a:lnTo>
                <a:lnTo>
                  <a:pt x="108287" y="26565"/>
                </a:lnTo>
                <a:lnTo>
                  <a:pt x="124455" y="19003"/>
                </a:lnTo>
                <a:lnTo>
                  <a:pt x="131052" y="16478"/>
                </a:lnTo>
                <a:lnTo>
                  <a:pt x="136720" y="14795"/>
                </a:lnTo>
                <a:lnTo>
                  <a:pt x="141769" y="13673"/>
                </a:lnTo>
                <a:lnTo>
                  <a:pt x="147675" y="11655"/>
                </a:lnTo>
                <a:lnTo>
                  <a:pt x="154152" y="9040"/>
                </a:lnTo>
                <a:lnTo>
                  <a:pt x="17472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6012234" y="5680805"/>
            <a:ext cx="68526" cy="354235"/>
          </a:xfrm>
          <a:custGeom>
            <a:avLst/>
            <a:gdLst/>
            <a:ahLst/>
            <a:cxnLst/>
            <a:rect l="0" t="0" r="0" b="0"/>
            <a:pathLst>
              <a:path w="68526" h="354235">
                <a:moveTo>
                  <a:pt x="68525" y="34195"/>
                </a:moveTo>
                <a:lnTo>
                  <a:pt x="68525" y="3553"/>
                </a:lnTo>
                <a:lnTo>
                  <a:pt x="67256" y="2337"/>
                </a:lnTo>
                <a:lnTo>
                  <a:pt x="65139" y="1526"/>
                </a:lnTo>
                <a:lnTo>
                  <a:pt x="62458" y="985"/>
                </a:lnTo>
                <a:lnTo>
                  <a:pt x="58131" y="625"/>
                </a:lnTo>
                <a:lnTo>
                  <a:pt x="52705" y="385"/>
                </a:lnTo>
                <a:lnTo>
                  <a:pt x="37884" y="0"/>
                </a:lnTo>
                <a:lnTo>
                  <a:pt x="36667" y="1238"/>
                </a:lnTo>
                <a:lnTo>
                  <a:pt x="35857" y="3333"/>
                </a:lnTo>
                <a:lnTo>
                  <a:pt x="34956" y="10318"/>
                </a:lnTo>
                <a:lnTo>
                  <a:pt x="34716" y="15737"/>
                </a:lnTo>
                <a:lnTo>
                  <a:pt x="34556" y="21889"/>
                </a:lnTo>
                <a:lnTo>
                  <a:pt x="33179" y="27261"/>
                </a:lnTo>
                <a:lnTo>
                  <a:pt x="30992" y="32112"/>
                </a:lnTo>
                <a:lnTo>
                  <a:pt x="28262" y="36616"/>
                </a:lnTo>
                <a:lnTo>
                  <a:pt x="26443" y="42159"/>
                </a:lnTo>
                <a:lnTo>
                  <a:pt x="25231" y="48394"/>
                </a:lnTo>
                <a:lnTo>
                  <a:pt x="24423" y="55091"/>
                </a:lnTo>
                <a:lnTo>
                  <a:pt x="22614" y="62095"/>
                </a:lnTo>
                <a:lnTo>
                  <a:pt x="20138" y="69305"/>
                </a:lnTo>
                <a:lnTo>
                  <a:pt x="17217" y="76651"/>
                </a:lnTo>
                <a:lnTo>
                  <a:pt x="10585" y="94974"/>
                </a:lnTo>
                <a:lnTo>
                  <a:pt x="7038" y="105194"/>
                </a:lnTo>
                <a:lnTo>
                  <a:pt x="4674" y="114548"/>
                </a:lnTo>
                <a:lnTo>
                  <a:pt x="3098" y="123323"/>
                </a:lnTo>
                <a:lnTo>
                  <a:pt x="2048" y="131713"/>
                </a:lnTo>
                <a:lnTo>
                  <a:pt x="1347" y="138577"/>
                </a:lnTo>
                <a:lnTo>
                  <a:pt x="569" y="149590"/>
                </a:lnTo>
                <a:lnTo>
                  <a:pt x="0" y="249882"/>
                </a:lnTo>
                <a:lnTo>
                  <a:pt x="1252" y="259266"/>
                </a:lnTo>
                <a:lnTo>
                  <a:pt x="3356" y="266792"/>
                </a:lnTo>
                <a:lnTo>
                  <a:pt x="6030" y="273080"/>
                </a:lnTo>
                <a:lnTo>
                  <a:pt x="7812" y="278541"/>
                </a:lnTo>
                <a:lnTo>
                  <a:pt x="9792" y="287996"/>
                </a:lnTo>
                <a:lnTo>
                  <a:pt x="10672" y="296432"/>
                </a:lnTo>
                <a:lnTo>
                  <a:pt x="11063" y="304414"/>
                </a:lnTo>
                <a:lnTo>
                  <a:pt x="11237" y="312196"/>
                </a:lnTo>
                <a:lnTo>
                  <a:pt x="11375" y="3542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5937015" y="5865707"/>
            <a:ext cx="246615" cy="66463"/>
          </a:xfrm>
          <a:custGeom>
            <a:avLst/>
            <a:gdLst/>
            <a:ahLst/>
            <a:cxnLst/>
            <a:rect l="0" t="0" r="0" b="0"/>
            <a:pathLst>
              <a:path w="246615" h="66463">
                <a:moveTo>
                  <a:pt x="6585" y="66462"/>
                </a:moveTo>
                <a:lnTo>
                  <a:pt x="0" y="66462"/>
                </a:lnTo>
                <a:lnTo>
                  <a:pt x="17602" y="66462"/>
                </a:lnTo>
                <a:lnTo>
                  <a:pt x="22820" y="65193"/>
                </a:lnTo>
                <a:lnTo>
                  <a:pt x="27568" y="63076"/>
                </a:lnTo>
                <a:lnTo>
                  <a:pt x="32003" y="60395"/>
                </a:lnTo>
                <a:lnTo>
                  <a:pt x="37501" y="57337"/>
                </a:lnTo>
                <a:lnTo>
                  <a:pt x="50382" y="50553"/>
                </a:lnTo>
                <a:lnTo>
                  <a:pt x="58643" y="46966"/>
                </a:lnTo>
                <a:lnTo>
                  <a:pt x="67960" y="43305"/>
                </a:lnTo>
                <a:lnTo>
                  <a:pt x="77982" y="39594"/>
                </a:lnTo>
                <a:lnTo>
                  <a:pt x="87203" y="35850"/>
                </a:lnTo>
                <a:lnTo>
                  <a:pt x="95890" y="32084"/>
                </a:lnTo>
                <a:lnTo>
                  <a:pt x="104222" y="28304"/>
                </a:lnTo>
                <a:lnTo>
                  <a:pt x="112316" y="25783"/>
                </a:lnTo>
                <a:lnTo>
                  <a:pt x="120252" y="24103"/>
                </a:lnTo>
                <a:lnTo>
                  <a:pt x="128083" y="22982"/>
                </a:lnTo>
                <a:lnTo>
                  <a:pt x="135843" y="20966"/>
                </a:lnTo>
                <a:lnTo>
                  <a:pt x="143557" y="18352"/>
                </a:lnTo>
                <a:lnTo>
                  <a:pt x="151240" y="15339"/>
                </a:lnTo>
                <a:lnTo>
                  <a:pt x="163981" y="12060"/>
                </a:lnTo>
                <a:lnTo>
                  <a:pt x="180096" y="8604"/>
                </a:lnTo>
                <a:lnTo>
                  <a:pt x="224303" y="0"/>
                </a:lnTo>
                <a:lnTo>
                  <a:pt x="229200" y="564"/>
                </a:lnTo>
                <a:lnTo>
                  <a:pt x="233735" y="2210"/>
                </a:lnTo>
                <a:lnTo>
                  <a:pt x="246614" y="9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model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ts val="250"/>
              </a:spcBef>
              <a:buClr>
                <a:schemeClr val="accent3"/>
              </a:buClr>
              <a:buSzPct val="95000"/>
              <a:buNone/>
            </a:pPr>
            <a:r>
              <a:rPr lang="en-US" sz="4000" dirty="0" smtClean="0"/>
              <a:t>f(x) = </a:t>
            </a:r>
            <a:r>
              <a:rPr lang="en-US" sz="4000" dirty="0" err="1" smtClean="0"/>
              <a:t>Ca</a:t>
            </a:r>
            <a:r>
              <a:rPr lang="en-US" sz="4000" baseline="30000" dirty="0" err="1" smtClean="0"/>
              <a:t>x</a:t>
            </a:r>
            <a:endParaRPr lang="en-US" sz="4000" dirty="0" smtClean="0"/>
          </a:p>
        </p:txBody>
      </p:sp>
      <p:pic>
        <p:nvPicPr>
          <p:cNvPr id="7" name="Picture Placeholder 6" descr="exponential.g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4726" b="472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lvl="1" indent="0">
              <a:spcBef>
                <a:spcPts val="250"/>
              </a:spcBef>
              <a:buClr>
                <a:schemeClr val="accent3"/>
              </a:buClr>
              <a:buSzPct val="95000"/>
              <a:buNone/>
            </a:pPr>
            <a:r>
              <a:rPr lang="en-US" sz="2400" dirty="0" smtClean="0"/>
              <a:t>f(x) = a + b log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x </a:t>
            </a:r>
          </a:p>
          <a:p>
            <a:endParaRPr lang="en-US" dirty="0"/>
          </a:p>
        </p:txBody>
      </p:sp>
      <p:pic>
        <p:nvPicPr>
          <p:cNvPr id="5" name="Picture Placeholder 4" descr="loc_fp_logarithm_fit_1.gif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595" r="259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model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Placeholder 6" descr="D1_logistic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7442" b="7442"/>
          <a:stretch>
            <a:fillRect/>
          </a:stretch>
        </p:blipFill>
        <p:spPr/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 r="43704"/>
          <a:stretch>
            <a:fillRect/>
          </a:stretch>
        </p:blipFill>
        <p:spPr bwMode="auto">
          <a:xfrm>
            <a:off x="609600" y="2743200"/>
            <a:ext cx="21336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453</a:t>
            </a:r>
          </a:p>
          <a:p>
            <a:pPr lvl="1"/>
            <a:r>
              <a:rPr lang="en-US" dirty="0" smtClean="0"/>
              <a:t>5-14</a:t>
            </a:r>
          </a:p>
          <a:p>
            <a:pPr lvl="1"/>
            <a:r>
              <a:rPr lang="en-US" dirty="0" smtClean="0"/>
              <a:t>33-38</a:t>
            </a:r>
          </a:p>
          <a:p>
            <a:r>
              <a:rPr lang="en-US" dirty="0" smtClean="0"/>
              <a:t>Page 462</a:t>
            </a:r>
          </a:p>
          <a:p>
            <a:pPr lvl="1"/>
            <a:r>
              <a:rPr lang="en-US" dirty="0" smtClean="0"/>
              <a:t>1-4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5.2 -Page 393 #13-18, 45-48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13) One to one</a:t>
            </a:r>
          </a:p>
          <a:p>
            <a:pPr>
              <a:buNone/>
            </a:pPr>
            <a:r>
              <a:rPr lang="en-US" dirty="0" smtClean="0"/>
              <a:t>14) Not</a:t>
            </a:r>
          </a:p>
          <a:p>
            <a:pPr>
              <a:buNone/>
            </a:pPr>
            <a:r>
              <a:rPr lang="en-US" dirty="0" smtClean="0"/>
              <a:t>15) Not</a:t>
            </a:r>
          </a:p>
          <a:p>
            <a:pPr>
              <a:buNone/>
            </a:pPr>
            <a:r>
              <a:rPr lang="en-US" dirty="0" smtClean="0"/>
              <a:t>16) One to one</a:t>
            </a:r>
          </a:p>
          <a:p>
            <a:pPr>
              <a:buNone/>
            </a:pPr>
            <a:r>
              <a:rPr lang="en-US" dirty="0" smtClean="0"/>
              <a:t>17) Not</a:t>
            </a:r>
          </a:p>
          <a:p>
            <a:pPr>
              <a:buNone/>
            </a:pPr>
            <a:r>
              <a:rPr lang="en-US" dirty="0" smtClean="0"/>
              <a:t>18) Not</a:t>
            </a:r>
          </a:p>
          <a:p>
            <a:pPr>
              <a:buNone/>
            </a:pPr>
            <a:r>
              <a:rPr lang="en-US" dirty="0" smtClean="0"/>
              <a:t>45) f</a:t>
            </a:r>
            <a:r>
              <a:rPr lang="en-US" baseline="30000" dirty="0" smtClean="0"/>
              <a:t> -1 </a:t>
            </a:r>
            <a:r>
              <a:rPr lang="en-US" dirty="0" smtClean="0"/>
              <a:t>(x) 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46) f</a:t>
            </a:r>
            <a:r>
              <a:rPr lang="en-US" baseline="30000" dirty="0" smtClean="0"/>
              <a:t> -1 </a:t>
            </a:r>
            <a:r>
              <a:rPr lang="en-US" dirty="0" smtClean="0"/>
              <a:t>(x) = 2x+1</a:t>
            </a:r>
          </a:p>
          <a:p>
            <a:pPr>
              <a:buNone/>
            </a:pPr>
            <a:r>
              <a:rPr lang="en-US" dirty="0" smtClean="0"/>
              <a:t>47) f</a:t>
            </a:r>
            <a:r>
              <a:rPr lang="en-US" baseline="30000" dirty="0" smtClean="0"/>
              <a:t> -1 </a:t>
            </a:r>
            <a:r>
              <a:rPr lang="en-US" dirty="0" smtClean="0"/>
              <a:t>(x) 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48) f</a:t>
            </a:r>
            <a:r>
              <a:rPr lang="en-US" baseline="30000" dirty="0" smtClean="0"/>
              <a:t> -1 </a:t>
            </a:r>
            <a:r>
              <a:rPr lang="en-US" dirty="0" smtClean="0"/>
              <a:t>(x) = 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981200" y="5638800"/>
          <a:ext cx="990600" cy="412750"/>
        </p:xfrm>
        <a:graphic>
          <a:graphicData uri="http://schemas.openxmlformats.org/presentationml/2006/ole">
            <p:oleObj spid="_x0000_s1026" name="Equation" r:id="rId4" imgW="609480" imgH="253800" progId="Equation.3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905000" y="3505200"/>
          <a:ext cx="609600" cy="699911"/>
        </p:xfrm>
        <a:graphic>
          <a:graphicData uri="http://schemas.openxmlformats.org/presentationml/2006/ole">
            <p:oleObj spid="_x0000_s1027" name="Equation" r:id="rId5" imgW="342720" imgH="393480" progId="Equation.3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981200" y="4953000"/>
          <a:ext cx="644434" cy="609600"/>
        </p:xfrm>
        <a:graphic>
          <a:graphicData uri="http://schemas.openxmlformats.org/presentationml/2006/ole">
            <p:oleObj spid="_x0000_s1028" name="Equation" r:id="rId6" imgW="469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5.3 - Page 413 #19-23, 43-48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19) Linear, f(x)= -1.25x+2</a:t>
            </a:r>
          </a:p>
          <a:p>
            <a:pPr>
              <a:buNone/>
            </a:pPr>
            <a:r>
              <a:rPr lang="en-US" dirty="0" smtClean="0"/>
              <a:t>20) exponential, f(x) = 2(4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>
              <a:buNone/>
            </a:pPr>
            <a:r>
              <a:rPr lang="en-US" dirty="0" smtClean="0"/>
              <a:t>21) exponential, f(x) = 8(1/2)</a:t>
            </a:r>
            <a:r>
              <a:rPr lang="en-US" baseline="30000" dirty="0" smtClean="0"/>
              <a:t>x</a:t>
            </a:r>
          </a:p>
          <a:p>
            <a:pPr>
              <a:buNone/>
            </a:pPr>
            <a:r>
              <a:rPr lang="en-US" dirty="0" smtClean="0"/>
              <a:t>22) linear, f(x)= 2.5x+8</a:t>
            </a:r>
          </a:p>
          <a:p>
            <a:pPr>
              <a:buNone/>
            </a:pPr>
            <a:r>
              <a:rPr lang="en-US" dirty="0" smtClean="0"/>
              <a:t>23) exponential, f(x) = 5(2</a:t>
            </a:r>
            <a:r>
              <a:rPr lang="en-US" baseline="30000" dirty="0" smtClean="0"/>
              <a:t>x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236"/>
          <p:cNvSpPr/>
          <p:nvPr/>
        </p:nvSpPr>
        <p:spPr>
          <a:xfrm>
            <a:off x="605790" y="4331970"/>
            <a:ext cx="9576" cy="42190"/>
          </a:xfrm>
          <a:custGeom>
            <a:avLst/>
            <a:gdLst/>
            <a:ahLst/>
            <a:cxnLst/>
            <a:rect l="0" t="0" r="0" b="0"/>
            <a:pathLst>
              <a:path w="9576" h="42190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3386" y="21480"/>
                </a:lnTo>
                <a:lnTo>
                  <a:pt x="6067" y="25750"/>
                </a:lnTo>
                <a:lnTo>
                  <a:pt x="7855" y="31136"/>
                </a:lnTo>
                <a:lnTo>
                  <a:pt x="9575" y="42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7"/>
          <p:cNvSpPr/>
          <p:nvPr/>
        </p:nvSpPr>
        <p:spPr>
          <a:xfrm>
            <a:off x="674370" y="481202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8"/>
          <p:cNvSpPr/>
          <p:nvPr/>
        </p:nvSpPr>
        <p:spPr>
          <a:xfrm>
            <a:off x="73469" y="4343400"/>
            <a:ext cx="395162" cy="158419"/>
          </a:xfrm>
          <a:custGeom>
            <a:avLst/>
            <a:gdLst/>
            <a:ahLst/>
            <a:cxnLst/>
            <a:rect l="0" t="0" r="0" b="0"/>
            <a:pathLst>
              <a:path w="395162" h="158419">
                <a:moveTo>
                  <a:pt x="86551" y="0"/>
                </a:moveTo>
                <a:lnTo>
                  <a:pt x="74415" y="6067"/>
                </a:lnTo>
                <a:lnTo>
                  <a:pt x="72110" y="10395"/>
                </a:lnTo>
                <a:lnTo>
                  <a:pt x="71844" y="15819"/>
                </a:lnTo>
                <a:lnTo>
                  <a:pt x="72936" y="21976"/>
                </a:lnTo>
                <a:lnTo>
                  <a:pt x="72394" y="27351"/>
                </a:lnTo>
                <a:lnTo>
                  <a:pt x="70763" y="32203"/>
                </a:lnTo>
                <a:lnTo>
                  <a:pt x="68406" y="36709"/>
                </a:lnTo>
                <a:lnTo>
                  <a:pt x="65564" y="40983"/>
                </a:lnTo>
                <a:lnTo>
                  <a:pt x="62399" y="45101"/>
                </a:lnTo>
                <a:lnTo>
                  <a:pt x="59020" y="49117"/>
                </a:lnTo>
                <a:lnTo>
                  <a:pt x="55497" y="54335"/>
                </a:lnTo>
                <a:lnTo>
                  <a:pt x="51878" y="60353"/>
                </a:lnTo>
                <a:lnTo>
                  <a:pt x="48196" y="66905"/>
                </a:lnTo>
                <a:lnTo>
                  <a:pt x="44471" y="72543"/>
                </a:lnTo>
                <a:lnTo>
                  <a:pt x="40717" y="77572"/>
                </a:lnTo>
                <a:lnTo>
                  <a:pt x="36945" y="82194"/>
                </a:lnTo>
                <a:lnTo>
                  <a:pt x="13433" y="112971"/>
                </a:lnTo>
                <a:lnTo>
                  <a:pt x="7325" y="122304"/>
                </a:lnTo>
                <a:lnTo>
                  <a:pt x="3254" y="129796"/>
                </a:lnTo>
                <a:lnTo>
                  <a:pt x="539" y="136060"/>
                </a:lnTo>
                <a:lnTo>
                  <a:pt x="0" y="140237"/>
                </a:lnTo>
                <a:lnTo>
                  <a:pt x="910" y="143021"/>
                </a:lnTo>
                <a:lnTo>
                  <a:pt x="2787" y="144877"/>
                </a:lnTo>
                <a:lnTo>
                  <a:pt x="15032" y="146939"/>
                </a:lnTo>
                <a:lnTo>
                  <a:pt x="23632" y="147490"/>
                </a:lnTo>
                <a:lnTo>
                  <a:pt x="31905" y="146586"/>
                </a:lnTo>
                <a:lnTo>
                  <a:pt x="39960" y="144714"/>
                </a:lnTo>
                <a:lnTo>
                  <a:pt x="47870" y="142196"/>
                </a:lnTo>
                <a:lnTo>
                  <a:pt x="55684" y="140517"/>
                </a:lnTo>
                <a:lnTo>
                  <a:pt x="63433" y="139398"/>
                </a:lnTo>
                <a:lnTo>
                  <a:pt x="71139" y="138652"/>
                </a:lnTo>
                <a:lnTo>
                  <a:pt x="80086" y="138154"/>
                </a:lnTo>
                <a:lnTo>
                  <a:pt x="100187" y="137602"/>
                </a:lnTo>
                <a:lnTo>
                  <a:pt x="147711" y="137247"/>
                </a:lnTo>
                <a:lnTo>
                  <a:pt x="300524" y="137163"/>
                </a:lnTo>
                <a:lnTo>
                  <a:pt x="307939" y="138432"/>
                </a:lnTo>
                <a:lnTo>
                  <a:pt x="315423" y="140548"/>
                </a:lnTo>
                <a:lnTo>
                  <a:pt x="322952" y="143228"/>
                </a:lnTo>
                <a:lnTo>
                  <a:pt x="330512" y="145015"/>
                </a:lnTo>
                <a:lnTo>
                  <a:pt x="338091" y="146206"/>
                </a:lnTo>
                <a:lnTo>
                  <a:pt x="345684" y="147001"/>
                </a:lnTo>
                <a:lnTo>
                  <a:pt x="357508" y="147883"/>
                </a:lnTo>
                <a:lnTo>
                  <a:pt x="366996" y="148276"/>
                </a:lnTo>
                <a:lnTo>
                  <a:pt x="375446" y="148450"/>
                </a:lnTo>
                <a:lnTo>
                  <a:pt x="379478" y="149766"/>
                </a:lnTo>
                <a:lnTo>
                  <a:pt x="387344" y="154616"/>
                </a:lnTo>
                <a:lnTo>
                  <a:pt x="392845" y="158418"/>
                </a:lnTo>
                <a:lnTo>
                  <a:pt x="393617" y="157682"/>
                </a:lnTo>
                <a:lnTo>
                  <a:pt x="394131" y="155921"/>
                </a:lnTo>
                <a:lnTo>
                  <a:pt x="395161" y="1485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9"/>
          <p:cNvSpPr/>
          <p:nvPr/>
        </p:nvSpPr>
        <p:spPr>
          <a:xfrm>
            <a:off x="321631" y="4343400"/>
            <a:ext cx="16425" cy="480060"/>
          </a:xfrm>
          <a:custGeom>
            <a:avLst/>
            <a:gdLst/>
            <a:ahLst/>
            <a:cxnLst/>
            <a:rect l="0" t="0" r="0" b="0"/>
            <a:pathLst>
              <a:path w="16425" h="480060">
                <a:moveTo>
                  <a:pt x="9839" y="0"/>
                </a:moveTo>
                <a:lnTo>
                  <a:pt x="9839" y="12135"/>
                </a:lnTo>
                <a:lnTo>
                  <a:pt x="11109" y="19520"/>
                </a:lnTo>
                <a:lnTo>
                  <a:pt x="13225" y="28253"/>
                </a:lnTo>
                <a:lnTo>
                  <a:pt x="15906" y="37885"/>
                </a:lnTo>
                <a:lnTo>
                  <a:pt x="16424" y="46846"/>
                </a:lnTo>
                <a:lnTo>
                  <a:pt x="15499" y="55361"/>
                </a:lnTo>
                <a:lnTo>
                  <a:pt x="13612" y="63577"/>
                </a:lnTo>
                <a:lnTo>
                  <a:pt x="12354" y="72864"/>
                </a:lnTo>
                <a:lnTo>
                  <a:pt x="11516" y="82866"/>
                </a:lnTo>
                <a:lnTo>
                  <a:pt x="10957" y="93344"/>
                </a:lnTo>
                <a:lnTo>
                  <a:pt x="10336" y="125306"/>
                </a:lnTo>
                <a:lnTo>
                  <a:pt x="9868" y="324321"/>
                </a:lnTo>
                <a:lnTo>
                  <a:pt x="8588" y="362264"/>
                </a:lnTo>
                <a:lnTo>
                  <a:pt x="6465" y="388829"/>
                </a:lnTo>
                <a:lnTo>
                  <a:pt x="3779" y="407809"/>
                </a:lnTo>
                <a:lnTo>
                  <a:pt x="1989" y="423002"/>
                </a:lnTo>
                <a:lnTo>
                  <a:pt x="796" y="435671"/>
                </a:lnTo>
                <a:lnTo>
                  <a:pt x="0" y="446658"/>
                </a:lnTo>
                <a:lnTo>
                  <a:pt x="740" y="455252"/>
                </a:lnTo>
                <a:lnTo>
                  <a:pt x="2503" y="462251"/>
                </a:lnTo>
                <a:lnTo>
                  <a:pt x="9839" y="48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0"/>
          <p:cNvSpPr/>
          <p:nvPr/>
        </p:nvSpPr>
        <p:spPr>
          <a:xfrm>
            <a:off x="480060" y="4331970"/>
            <a:ext cx="296438" cy="331457"/>
          </a:xfrm>
          <a:custGeom>
            <a:avLst/>
            <a:gdLst/>
            <a:ahLst/>
            <a:cxnLst/>
            <a:rect l="0" t="0" r="0" b="0"/>
            <a:pathLst>
              <a:path w="296438" h="331457">
                <a:moveTo>
                  <a:pt x="0" y="0"/>
                </a:moveTo>
                <a:lnTo>
                  <a:pt x="78294" y="0"/>
                </a:lnTo>
                <a:lnTo>
                  <a:pt x="83946" y="1269"/>
                </a:lnTo>
                <a:lnTo>
                  <a:pt x="88984" y="3386"/>
                </a:lnTo>
                <a:lnTo>
                  <a:pt x="97968" y="7855"/>
                </a:lnTo>
                <a:lnTo>
                  <a:pt x="106195" y="9840"/>
                </a:lnTo>
                <a:lnTo>
                  <a:pt x="111436" y="12910"/>
                </a:lnTo>
                <a:lnTo>
                  <a:pt x="117471" y="17497"/>
                </a:lnTo>
                <a:lnTo>
                  <a:pt x="124034" y="23094"/>
                </a:lnTo>
                <a:lnTo>
                  <a:pt x="129679" y="26826"/>
                </a:lnTo>
                <a:lnTo>
                  <a:pt x="134713" y="29314"/>
                </a:lnTo>
                <a:lnTo>
                  <a:pt x="139338" y="30972"/>
                </a:lnTo>
                <a:lnTo>
                  <a:pt x="144962" y="33348"/>
                </a:lnTo>
                <a:lnTo>
                  <a:pt x="151251" y="36202"/>
                </a:lnTo>
                <a:lnTo>
                  <a:pt x="157984" y="39374"/>
                </a:lnTo>
                <a:lnTo>
                  <a:pt x="162473" y="42759"/>
                </a:lnTo>
                <a:lnTo>
                  <a:pt x="165465" y="46286"/>
                </a:lnTo>
                <a:lnTo>
                  <a:pt x="170060" y="53592"/>
                </a:lnTo>
                <a:lnTo>
                  <a:pt x="176335" y="61071"/>
                </a:lnTo>
                <a:lnTo>
                  <a:pt x="177247" y="64844"/>
                </a:lnTo>
                <a:lnTo>
                  <a:pt x="176584" y="68629"/>
                </a:lnTo>
                <a:lnTo>
                  <a:pt x="172462" y="76222"/>
                </a:lnTo>
                <a:lnTo>
                  <a:pt x="166396" y="83829"/>
                </a:lnTo>
                <a:lnTo>
                  <a:pt x="163001" y="86366"/>
                </a:lnTo>
                <a:lnTo>
                  <a:pt x="155841" y="89184"/>
                </a:lnTo>
                <a:lnTo>
                  <a:pt x="150884" y="91206"/>
                </a:lnTo>
                <a:lnTo>
                  <a:pt x="145039" y="93824"/>
                </a:lnTo>
                <a:lnTo>
                  <a:pt x="138603" y="96839"/>
                </a:lnTo>
                <a:lnTo>
                  <a:pt x="130502" y="101390"/>
                </a:lnTo>
                <a:lnTo>
                  <a:pt x="121291" y="106963"/>
                </a:lnTo>
                <a:lnTo>
                  <a:pt x="111341" y="113218"/>
                </a:lnTo>
                <a:lnTo>
                  <a:pt x="103437" y="117389"/>
                </a:lnTo>
                <a:lnTo>
                  <a:pt x="96898" y="120169"/>
                </a:lnTo>
                <a:lnTo>
                  <a:pt x="91268" y="122022"/>
                </a:lnTo>
                <a:lnTo>
                  <a:pt x="84975" y="124528"/>
                </a:lnTo>
                <a:lnTo>
                  <a:pt x="78240" y="127469"/>
                </a:lnTo>
                <a:lnTo>
                  <a:pt x="71210" y="130699"/>
                </a:lnTo>
                <a:lnTo>
                  <a:pt x="62713" y="134122"/>
                </a:lnTo>
                <a:lnTo>
                  <a:pt x="43112" y="141313"/>
                </a:lnTo>
                <a:lnTo>
                  <a:pt x="36361" y="142468"/>
                </a:lnTo>
                <a:lnTo>
                  <a:pt x="31861" y="141969"/>
                </a:lnTo>
                <a:lnTo>
                  <a:pt x="28860" y="140366"/>
                </a:lnTo>
                <a:lnTo>
                  <a:pt x="28130" y="139297"/>
                </a:lnTo>
                <a:lnTo>
                  <a:pt x="28913" y="138584"/>
                </a:lnTo>
                <a:lnTo>
                  <a:pt x="33170" y="137793"/>
                </a:lnTo>
                <a:lnTo>
                  <a:pt x="39295" y="137441"/>
                </a:lnTo>
                <a:lnTo>
                  <a:pt x="55952" y="137243"/>
                </a:lnTo>
                <a:lnTo>
                  <a:pt x="89109" y="137184"/>
                </a:lnTo>
                <a:lnTo>
                  <a:pt x="101316" y="138446"/>
                </a:lnTo>
                <a:lnTo>
                  <a:pt x="113264" y="140557"/>
                </a:lnTo>
                <a:lnTo>
                  <a:pt x="151669" y="149596"/>
                </a:lnTo>
                <a:lnTo>
                  <a:pt x="165883" y="153070"/>
                </a:lnTo>
                <a:lnTo>
                  <a:pt x="177898" y="156657"/>
                </a:lnTo>
                <a:lnTo>
                  <a:pt x="188449" y="160318"/>
                </a:lnTo>
                <a:lnTo>
                  <a:pt x="198022" y="164028"/>
                </a:lnTo>
                <a:lnTo>
                  <a:pt x="218820" y="171538"/>
                </a:lnTo>
                <a:lnTo>
                  <a:pt x="229700" y="175318"/>
                </a:lnTo>
                <a:lnTo>
                  <a:pt x="239493" y="180379"/>
                </a:lnTo>
                <a:lnTo>
                  <a:pt x="248562" y="186292"/>
                </a:lnTo>
                <a:lnTo>
                  <a:pt x="257148" y="192775"/>
                </a:lnTo>
                <a:lnTo>
                  <a:pt x="264142" y="198366"/>
                </a:lnTo>
                <a:lnTo>
                  <a:pt x="270074" y="203364"/>
                </a:lnTo>
                <a:lnTo>
                  <a:pt x="275299" y="207966"/>
                </a:lnTo>
                <a:lnTo>
                  <a:pt x="284492" y="216465"/>
                </a:lnTo>
                <a:lnTo>
                  <a:pt x="288721" y="220510"/>
                </a:lnTo>
                <a:lnTo>
                  <a:pt x="291541" y="224477"/>
                </a:lnTo>
                <a:lnTo>
                  <a:pt x="294673" y="232271"/>
                </a:lnTo>
                <a:lnTo>
                  <a:pt x="295509" y="237397"/>
                </a:lnTo>
                <a:lnTo>
                  <a:pt x="296066" y="243354"/>
                </a:lnTo>
                <a:lnTo>
                  <a:pt x="296437" y="249866"/>
                </a:lnTo>
                <a:lnTo>
                  <a:pt x="295415" y="255477"/>
                </a:lnTo>
                <a:lnTo>
                  <a:pt x="290892" y="265099"/>
                </a:lnTo>
                <a:lnTo>
                  <a:pt x="284648" y="273608"/>
                </a:lnTo>
                <a:lnTo>
                  <a:pt x="281205" y="277655"/>
                </a:lnTo>
                <a:lnTo>
                  <a:pt x="276370" y="281623"/>
                </a:lnTo>
                <a:lnTo>
                  <a:pt x="270607" y="285539"/>
                </a:lnTo>
                <a:lnTo>
                  <a:pt x="264224" y="289419"/>
                </a:lnTo>
                <a:lnTo>
                  <a:pt x="258699" y="293276"/>
                </a:lnTo>
                <a:lnTo>
                  <a:pt x="253746" y="297117"/>
                </a:lnTo>
                <a:lnTo>
                  <a:pt x="249174" y="300948"/>
                </a:lnTo>
                <a:lnTo>
                  <a:pt x="243586" y="303502"/>
                </a:lnTo>
                <a:lnTo>
                  <a:pt x="237320" y="305204"/>
                </a:lnTo>
                <a:lnTo>
                  <a:pt x="230603" y="306339"/>
                </a:lnTo>
                <a:lnTo>
                  <a:pt x="222316" y="308366"/>
                </a:lnTo>
                <a:lnTo>
                  <a:pt x="212980" y="310987"/>
                </a:lnTo>
                <a:lnTo>
                  <a:pt x="202947" y="314004"/>
                </a:lnTo>
                <a:lnTo>
                  <a:pt x="194988" y="316016"/>
                </a:lnTo>
                <a:lnTo>
                  <a:pt x="188412" y="317357"/>
                </a:lnTo>
                <a:lnTo>
                  <a:pt x="182758" y="318251"/>
                </a:lnTo>
                <a:lnTo>
                  <a:pt x="175178" y="320118"/>
                </a:lnTo>
                <a:lnTo>
                  <a:pt x="166315" y="322631"/>
                </a:lnTo>
                <a:lnTo>
                  <a:pt x="156597" y="325577"/>
                </a:lnTo>
                <a:lnTo>
                  <a:pt x="147578" y="327541"/>
                </a:lnTo>
                <a:lnTo>
                  <a:pt x="139025" y="328851"/>
                </a:lnTo>
                <a:lnTo>
                  <a:pt x="130783" y="329724"/>
                </a:lnTo>
                <a:lnTo>
                  <a:pt x="122749" y="330305"/>
                </a:lnTo>
                <a:lnTo>
                  <a:pt x="114852" y="330694"/>
                </a:lnTo>
                <a:lnTo>
                  <a:pt x="99305" y="331125"/>
                </a:lnTo>
                <a:lnTo>
                  <a:pt x="24495" y="331456"/>
                </a:lnTo>
                <a:lnTo>
                  <a:pt x="20140" y="330191"/>
                </a:lnTo>
                <a:lnTo>
                  <a:pt x="17236" y="328077"/>
                </a:lnTo>
                <a:lnTo>
                  <a:pt x="11430" y="3200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1"/>
          <p:cNvSpPr/>
          <p:nvPr/>
        </p:nvSpPr>
        <p:spPr>
          <a:xfrm>
            <a:off x="491490" y="465200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2"/>
          <p:cNvSpPr/>
          <p:nvPr/>
        </p:nvSpPr>
        <p:spPr>
          <a:xfrm>
            <a:off x="708660" y="4263389"/>
            <a:ext cx="306150" cy="582884"/>
          </a:xfrm>
          <a:custGeom>
            <a:avLst/>
            <a:gdLst/>
            <a:ahLst/>
            <a:cxnLst/>
            <a:rect l="0" t="0" r="0" b="0"/>
            <a:pathLst>
              <a:path w="306150" h="582884">
                <a:moveTo>
                  <a:pt x="0" y="0"/>
                </a:moveTo>
                <a:lnTo>
                  <a:pt x="12135" y="6069"/>
                </a:lnTo>
                <a:lnTo>
                  <a:pt x="15710" y="9126"/>
                </a:lnTo>
                <a:lnTo>
                  <a:pt x="18093" y="12434"/>
                </a:lnTo>
                <a:lnTo>
                  <a:pt x="19682" y="15909"/>
                </a:lnTo>
                <a:lnTo>
                  <a:pt x="28221" y="23158"/>
                </a:lnTo>
                <a:lnTo>
                  <a:pt x="34054" y="26869"/>
                </a:lnTo>
                <a:lnTo>
                  <a:pt x="40482" y="30612"/>
                </a:lnTo>
                <a:lnTo>
                  <a:pt x="47308" y="34379"/>
                </a:lnTo>
                <a:lnTo>
                  <a:pt x="54399" y="38159"/>
                </a:lnTo>
                <a:lnTo>
                  <a:pt x="62936" y="43220"/>
                </a:lnTo>
                <a:lnTo>
                  <a:pt x="82581" y="55615"/>
                </a:lnTo>
                <a:lnTo>
                  <a:pt x="91884" y="62477"/>
                </a:lnTo>
                <a:lnTo>
                  <a:pt x="100626" y="69592"/>
                </a:lnTo>
                <a:lnTo>
                  <a:pt x="108994" y="76875"/>
                </a:lnTo>
                <a:lnTo>
                  <a:pt x="117112" y="84270"/>
                </a:lnTo>
                <a:lnTo>
                  <a:pt x="132906" y="99260"/>
                </a:lnTo>
                <a:lnTo>
                  <a:pt x="194940" y="160707"/>
                </a:lnTo>
                <a:lnTo>
                  <a:pt x="204890" y="171908"/>
                </a:lnTo>
                <a:lnTo>
                  <a:pt x="214063" y="183186"/>
                </a:lnTo>
                <a:lnTo>
                  <a:pt x="222719" y="194514"/>
                </a:lnTo>
                <a:lnTo>
                  <a:pt x="231029" y="205876"/>
                </a:lnTo>
                <a:lnTo>
                  <a:pt x="247036" y="228661"/>
                </a:lnTo>
                <a:lnTo>
                  <a:pt x="254860" y="241341"/>
                </a:lnTo>
                <a:lnTo>
                  <a:pt x="262617" y="254874"/>
                </a:lnTo>
                <a:lnTo>
                  <a:pt x="276738" y="280918"/>
                </a:lnTo>
                <a:lnTo>
                  <a:pt x="287248" y="300959"/>
                </a:lnTo>
                <a:lnTo>
                  <a:pt x="291829" y="312399"/>
                </a:lnTo>
                <a:lnTo>
                  <a:pt x="296152" y="325106"/>
                </a:lnTo>
                <a:lnTo>
                  <a:pt x="300305" y="338658"/>
                </a:lnTo>
                <a:lnTo>
                  <a:pt x="303073" y="350232"/>
                </a:lnTo>
                <a:lnTo>
                  <a:pt x="304919" y="360488"/>
                </a:lnTo>
                <a:lnTo>
                  <a:pt x="306149" y="369866"/>
                </a:lnTo>
                <a:lnTo>
                  <a:pt x="305699" y="379927"/>
                </a:lnTo>
                <a:lnTo>
                  <a:pt x="304129" y="390445"/>
                </a:lnTo>
                <a:lnTo>
                  <a:pt x="301813" y="401267"/>
                </a:lnTo>
                <a:lnTo>
                  <a:pt x="298998" y="412291"/>
                </a:lnTo>
                <a:lnTo>
                  <a:pt x="295852" y="423451"/>
                </a:lnTo>
                <a:lnTo>
                  <a:pt x="292485" y="434701"/>
                </a:lnTo>
                <a:lnTo>
                  <a:pt x="288970" y="444741"/>
                </a:lnTo>
                <a:lnTo>
                  <a:pt x="281677" y="462669"/>
                </a:lnTo>
                <a:lnTo>
                  <a:pt x="276685" y="471006"/>
                </a:lnTo>
                <a:lnTo>
                  <a:pt x="270816" y="479105"/>
                </a:lnTo>
                <a:lnTo>
                  <a:pt x="264364" y="487043"/>
                </a:lnTo>
                <a:lnTo>
                  <a:pt x="237080" y="522487"/>
                </a:lnTo>
                <a:lnTo>
                  <a:pt x="227903" y="532475"/>
                </a:lnTo>
                <a:lnTo>
                  <a:pt x="219245" y="540403"/>
                </a:lnTo>
                <a:lnTo>
                  <a:pt x="210933" y="546959"/>
                </a:lnTo>
                <a:lnTo>
                  <a:pt x="202852" y="552599"/>
                </a:lnTo>
                <a:lnTo>
                  <a:pt x="194925" y="557630"/>
                </a:lnTo>
                <a:lnTo>
                  <a:pt x="187100" y="562253"/>
                </a:lnTo>
                <a:lnTo>
                  <a:pt x="179343" y="565336"/>
                </a:lnTo>
                <a:lnTo>
                  <a:pt x="171632" y="567390"/>
                </a:lnTo>
                <a:lnTo>
                  <a:pt x="163951" y="568761"/>
                </a:lnTo>
                <a:lnTo>
                  <a:pt x="156291" y="570944"/>
                </a:lnTo>
                <a:lnTo>
                  <a:pt x="148644" y="573669"/>
                </a:lnTo>
                <a:lnTo>
                  <a:pt x="141006" y="576756"/>
                </a:lnTo>
                <a:lnTo>
                  <a:pt x="134644" y="578814"/>
                </a:lnTo>
                <a:lnTo>
                  <a:pt x="129132" y="580186"/>
                </a:lnTo>
                <a:lnTo>
                  <a:pt x="119622" y="581711"/>
                </a:lnTo>
                <a:lnTo>
                  <a:pt x="111162" y="582388"/>
                </a:lnTo>
                <a:lnTo>
                  <a:pt x="103168" y="582690"/>
                </a:lnTo>
                <a:lnTo>
                  <a:pt x="93756" y="582883"/>
                </a:lnTo>
                <a:lnTo>
                  <a:pt x="92984" y="581629"/>
                </a:lnTo>
                <a:lnTo>
                  <a:pt x="91440" y="5715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3"/>
          <p:cNvSpPr/>
          <p:nvPr/>
        </p:nvSpPr>
        <p:spPr>
          <a:xfrm>
            <a:off x="1476058" y="4377689"/>
            <a:ext cx="43993" cy="1360171"/>
          </a:xfrm>
          <a:custGeom>
            <a:avLst/>
            <a:gdLst/>
            <a:ahLst/>
            <a:cxnLst/>
            <a:rect l="0" t="0" r="0" b="0"/>
            <a:pathLst>
              <a:path w="43993" h="1360171">
                <a:moveTo>
                  <a:pt x="9842" y="0"/>
                </a:moveTo>
                <a:lnTo>
                  <a:pt x="3774" y="0"/>
                </a:lnTo>
                <a:lnTo>
                  <a:pt x="1986" y="1270"/>
                </a:lnTo>
                <a:lnTo>
                  <a:pt x="795" y="3387"/>
                </a:lnTo>
                <a:lnTo>
                  <a:pt x="0" y="6069"/>
                </a:lnTo>
                <a:lnTo>
                  <a:pt x="741" y="9126"/>
                </a:lnTo>
                <a:lnTo>
                  <a:pt x="2504" y="12434"/>
                </a:lnTo>
                <a:lnTo>
                  <a:pt x="4950" y="15909"/>
                </a:lnTo>
                <a:lnTo>
                  <a:pt x="6581" y="20766"/>
                </a:lnTo>
                <a:lnTo>
                  <a:pt x="7668" y="26544"/>
                </a:lnTo>
                <a:lnTo>
                  <a:pt x="8875" y="38468"/>
                </a:lnTo>
                <a:lnTo>
                  <a:pt x="9714" y="66575"/>
                </a:lnTo>
                <a:lnTo>
                  <a:pt x="11027" y="74864"/>
                </a:lnTo>
                <a:lnTo>
                  <a:pt x="13172" y="84199"/>
                </a:lnTo>
                <a:lnTo>
                  <a:pt x="15872" y="94233"/>
                </a:lnTo>
                <a:lnTo>
                  <a:pt x="17672" y="103462"/>
                </a:lnTo>
                <a:lnTo>
                  <a:pt x="18872" y="112155"/>
                </a:lnTo>
                <a:lnTo>
                  <a:pt x="20205" y="129857"/>
                </a:lnTo>
                <a:lnTo>
                  <a:pt x="21061" y="172266"/>
                </a:lnTo>
                <a:lnTo>
                  <a:pt x="21268" y="295606"/>
                </a:lnTo>
                <a:lnTo>
                  <a:pt x="22539" y="308831"/>
                </a:lnTo>
                <a:lnTo>
                  <a:pt x="24657" y="322727"/>
                </a:lnTo>
                <a:lnTo>
                  <a:pt x="27338" y="337072"/>
                </a:lnTo>
                <a:lnTo>
                  <a:pt x="29126" y="351714"/>
                </a:lnTo>
                <a:lnTo>
                  <a:pt x="30318" y="366557"/>
                </a:lnTo>
                <a:lnTo>
                  <a:pt x="31642" y="397864"/>
                </a:lnTo>
                <a:lnTo>
                  <a:pt x="32492" y="466317"/>
                </a:lnTo>
                <a:lnTo>
                  <a:pt x="32698" y="638017"/>
                </a:lnTo>
                <a:lnTo>
                  <a:pt x="33969" y="661565"/>
                </a:lnTo>
                <a:lnTo>
                  <a:pt x="40556" y="742967"/>
                </a:lnTo>
                <a:lnTo>
                  <a:pt x="41748" y="764551"/>
                </a:lnTo>
                <a:lnTo>
                  <a:pt x="42542" y="784021"/>
                </a:lnTo>
                <a:lnTo>
                  <a:pt x="43992" y="1020954"/>
                </a:lnTo>
                <a:lnTo>
                  <a:pt x="42769" y="1043856"/>
                </a:lnTo>
                <a:lnTo>
                  <a:pt x="40683" y="1064204"/>
                </a:lnTo>
                <a:lnTo>
                  <a:pt x="38023" y="1082850"/>
                </a:lnTo>
                <a:lnTo>
                  <a:pt x="36249" y="1100360"/>
                </a:lnTo>
                <a:lnTo>
                  <a:pt x="35066" y="1117114"/>
                </a:lnTo>
                <a:lnTo>
                  <a:pt x="33753" y="1155625"/>
                </a:lnTo>
                <a:lnTo>
                  <a:pt x="32702" y="1360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4"/>
          <p:cNvSpPr/>
          <p:nvPr/>
        </p:nvSpPr>
        <p:spPr>
          <a:xfrm>
            <a:off x="662940" y="5074919"/>
            <a:ext cx="1394461" cy="80011"/>
          </a:xfrm>
          <a:custGeom>
            <a:avLst/>
            <a:gdLst/>
            <a:ahLst/>
            <a:cxnLst/>
            <a:rect l="0" t="0" r="0" b="0"/>
            <a:pathLst>
              <a:path w="1394461" h="80011">
                <a:moveTo>
                  <a:pt x="0" y="80010"/>
                </a:moveTo>
                <a:lnTo>
                  <a:pt x="35591" y="80010"/>
                </a:lnTo>
                <a:lnTo>
                  <a:pt x="41507" y="78740"/>
                </a:lnTo>
                <a:lnTo>
                  <a:pt x="47991" y="76624"/>
                </a:lnTo>
                <a:lnTo>
                  <a:pt x="54854" y="73943"/>
                </a:lnTo>
                <a:lnTo>
                  <a:pt x="60699" y="72155"/>
                </a:lnTo>
                <a:lnTo>
                  <a:pt x="70581" y="70169"/>
                </a:lnTo>
                <a:lnTo>
                  <a:pt x="113378" y="68894"/>
                </a:lnTo>
                <a:lnTo>
                  <a:pt x="195862" y="68593"/>
                </a:lnTo>
                <a:lnTo>
                  <a:pt x="205505" y="67319"/>
                </a:lnTo>
                <a:lnTo>
                  <a:pt x="214473" y="65199"/>
                </a:lnTo>
                <a:lnTo>
                  <a:pt x="222992" y="62516"/>
                </a:lnTo>
                <a:lnTo>
                  <a:pt x="232481" y="60728"/>
                </a:lnTo>
                <a:lnTo>
                  <a:pt x="253185" y="58740"/>
                </a:lnTo>
                <a:lnTo>
                  <a:pt x="286261" y="57621"/>
                </a:lnTo>
                <a:lnTo>
                  <a:pt x="297520" y="56194"/>
                </a:lnTo>
                <a:lnTo>
                  <a:pt x="308837" y="53973"/>
                </a:lnTo>
                <a:lnTo>
                  <a:pt x="320191" y="51222"/>
                </a:lnTo>
                <a:lnTo>
                  <a:pt x="331571" y="49388"/>
                </a:lnTo>
                <a:lnTo>
                  <a:pt x="354375" y="47351"/>
                </a:lnTo>
                <a:lnTo>
                  <a:pt x="394701" y="46204"/>
                </a:lnTo>
                <a:lnTo>
                  <a:pt x="432755" y="45864"/>
                </a:lnTo>
                <a:lnTo>
                  <a:pt x="445983" y="44546"/>
                </a:lnTo>
                <a:lnTo>
                  <a:pt x="459882" y="42398"/>
                </a:lnTo>
                <a:lnTo>
                  <a:pt x="474228" y="39695"/>
                </a:lnTo>
                <a:lnTo>
                  <a:pt x="493952" y="37894"/>
                </a:lnTo>
                <a:lnTo>
                  <a:pt x="517261" y="36693"/>
                </a:lnTo>
                <a:lnTo>
                  <a:pt x="542961" y="35892"/>
                </a:lnTo>
                <a:lnTo>
                  <a:pt x="565174" y="34088"/>
                </a:lnTo>
                <a:lnTo>
                  <a:pt x="585062" y="31616"/>
                </a:lnTo>
                <a:lnTo>
                  <a:pt x="603401" y="28697"/>
                </a:lnTo>
                <a:lnTo>
                  <a:pt x="620708" y="26751"/>
                </a:lnTo>
                <a:lnTo>
                  <a:pt x="653483" y="24590"/>
                </a:lnTo>
                <a:lnTo>
                  <a:pt x="694428" y="23373"/>
                </a:lnTo>
                <a:lnTo>
                  <a:pt x="736757" y="23012"/>
                </a:lnTo>
                <a:lnTo>
                  <a:pt x="751521" y="21692"/>
                </a:lnTo>
                <a:lnTo>
                  <a:pt x="766444" y="19541"/>
                </a:lnTo>
                <a:lnTo>
                  <a:pt x="781473" y="16838"/>
                </a:lnTo>
                <a:lnTo>
                  <a:pt x="796572" y="15035"/>
                </a:lnTo>
                <a:lnTo>
                  <a:pt x="826895" y="13032"/>
                </a:lnTo>
                <a:lnTo>
                  <a:pt x="857305" y="12142"/>
                </a:lnTo>
                <a:lnTo>
                  <a:pt x="948694" y="11493"/>
                </a:lnTo>
                <a:lnTo>
                  <a:pt x="1383133" y="11431"/>
                </a:lnTo>
                <a:lnTo>
                  <a:pt x="1386908" y="10160"/>
                </a:lnTo>
                <a:lnTo>
                  <a:pt x="1389426" y="8044"/>
                </a:lnTo>
                <a:lnTo>
                  <a:pt x="1394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5"/>
          <p:cNvSpPr/>
          <p:nvPr/>
        </p:nvSpPr>
        <p:spPr>
          <a:xfrm>
            <a:off x="3017573" y="4402138"/>
            <a:ext cx="194258" cy="66979"/>
          </a:xfrm>
          <a:custGeom>
            <a:avLst/>
            <a:gdLst/>
            <a:ahLst/>
            <a:cxnLst/>
            <a:rect l="0" t="0" r="0" b="0"/>
            <a:pathLst>
              <a:path w="194258" h="66979">
                <a:moveTo>
                  <a:pt x="11377" y="9841"/>
                </a:moveTo>
                <a:lnTo>
                  <a:pt x="21218" y="0"/>
                </a:lnTo>
                <a:lnTo>
                  <a:pt x="21748" y="740"/>
                </a:lnTo>
                <a:lnTo>
                  <a:pt x="22100" y="2504"/>
                </a:lnTo>
                <a:lnTo>
                  <a:pt x="22336" y="4950"/>
                </a:lnTo>
                <a:lnTo>
                  <a:pt x="22493" y="7850"/>
                </a:lnTo>
                <a:lnTo>
                  <a:pt x="22667" y="14460"/>
                </a:lnTo>
                <a:lnTo>
                  <a:pt x="21444" y="16731"/>
                </a:lnTo>
                <a:lnTo>
                  <a:pt x="19358" y="18244"/>
                </a:lnTo>
                <a:lnTo>
                  <a:pt x="16697" y="19253"/>
                </a:lnTo>
                <a:lnTo>
                  <a:pt x="13654" y="21196"/>
                </a:lnTo>
                <a:lnTo>
                  <a:pt x="10355" y="23761"/>
                </a:lnTo>
                <a:lnTo>
                  <a:pt x="2002" y="30935"/>
                </a:lnTo>
                <a:lnTo>
                  <a:pt x="1317" y="32794"/>
                </a:lnTo>
                <a:lnTo>
                  <a:pt x="860" y="35303"/>
                </a:lnTo>
                <a:lnTo>
                  <a:pt x="556" y="38246"/>
                </a:lnTo>
                <a:lnTo>
                  <a:pt x="353" y="41478"/>
                </a:lnTo>
                <a:lnTo>
                  <a:pt x="127" y="48456"/>
                </a:lnTo>
                <a:lnTo>
                  <a:pt x="0" y="53456"/>
                </a:lnTo>
                <a:lnTo>
                  <a:pt x="1252" y="55428"/>
                </a:lnTo>
                <a:lnTo>
                  <a:pt x="3357" y="58012"/>
                </a:lnTo>
                <a:lnTo>
                  <a:pt x="6030" y="61005"/>
                </a:lnTo>
                <a:lnTo>
                  <a:pt x="9082" y="63001"/>
                </a:lnTo>
                <a:lnTo>
                  <a:pt x="12387" y="64331"/>
                </a:lnTo>
                <a:lnTo>
                  <a:pt x="15860" y="65218"/>
                </a:lnTo>
                <a:lnTo>
                  <a:pt x="20716" y="65809"/>
                </a:lnTo>
                <a:lnTo>
                  <a:pt x="26493" y="66203"/>
                </a:lnTo>
                <a:lnTo>
                  <a:pt x="32884" y="66466"/>
                </a:lnTo>
                <a:lnTo>
                  <a:pt x="46759" y="66758"/>
                </a:lnTo>
                <a:lnTo>
                  <a:pt x="164185" y="66978"/>
                </a:lnTo>
                <a:lnTo>
                  <a:pt x="174209" y="65712"/>
                </a:lnTo>
                <a:lnTo>
                  <a:pt x="180892" y="63599"/>
                </a:lnTo>
                <a:lnTo>
                  <a:pt x="194257" y="555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6"/>
          <p:cNvSpPr/>
          <p:nvPr/>
        </p:nvSpPr>
        <p:spPr>
          <a:xfrm>
            <a:off x="3120389" y="4377689"/>
            <a:ext cx="91442" cy="297181"/>
          </a:xfrm>
          <a:custGeom>
            <a:avLst/>
            <a:gdLst/>
            <a:ahLst/>
            <a:cxnLst/>
            <a:rect l="0" t="0" r="0" b="0"/>
            <a:pathLst>
              <a:path w="91442" h="297181">
                <a:moveTo>
                  <a:pt x="91441" y="0"/>
                </a:moveTo>
                <a:lnTo>
                  <a:pt x="79305" y="66746"/>
                </a:lnTo>
                <a:lnTo>
                  <a:pt x="70650" y="102918"/>
                </a:lnTo>
                <a:lnTo>
                  <a:pt x="59800" y="143542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7"/>
          <p:cNvSpPr/>
          <p:nvPr/>
        </p:nvSpPr>
        <p:spPr>
          <a:xfrm>
            <a:off x="3326143" y="4343400"/>
            <a:ext cx="171437" cy="114114"/>
          </a:xfrm>
          <a:custGeom>
            <a:avLst/>
            <a:gdLst/>
            <a:ahLst/>
            <a:cxnLst/>
            <a:rect l="0" t="0" r="0" b="0"/>
            <a:pathLst>
              <a:path w="171437" h="114114">
                <a:moveTo>
                  <a:pt x="34277" y="0"/>
                </a:moveTo>
                <a:lnTo>
                  <a:pt x="34277" y="12135"/>
                </a:lnTo>
                <a:lnTo>
                  <a:pt x="33007" y="15710"/>
                </a:lnTo>
                <a:lnTo>
                  <a:pt x="30890" y="18093"/>
                </a:lnTo>
                <a:lnTo>
                  <a:pt x="28209" y="19682"/>
                </a:lnTo>
                <a:lnTo>
                  <a:pt x="26421" y="22011"/>
                </a:lnTo>
                <a:lnTo>
                  <a:pt x="25229" y="24834"/>
                </a:lnTo>
                <a:lnTo>
                  <a:pt x="24435" y="27986"/>
                </a:lnTo>
                <a:lnTo>
                  <a:pt x="23906" y="31357"/>
                </a:lnTo>
                <a:lnTo>
                  <a:pt x="23552" y="34875"/>
                </a:lnTo>
                <a:lnTo>
                  <a:pt x="23317" y="38489"/>
                </a:lnTo>
                <a:lnTo>
                  <a:pt x="21891" y="42169"/>
                </a:lnTo>
                <a:lnTo>
                  <a:pt x="19669" y="45893"/>
                </a:lnTo>
                <a:lnTo>
                  <a:pt x="16918" y="49645"/>
                </a:lnTo>
                <a:lnTo>
                  <a:pt x="15084" y="53416"/>
                </a:lnTo>
                <a:lnTo>
                  <a:pt x="13862" y="57201"/>
                </a:lnTo>
                <a:lnTo>
                  <a:pt x="13046" y="60994"/>
                </a:lnTo>
                <a:lnTo>
                  <a:pt x="11233" y="64792"/>
                </a:lnTo>
                <a:lnTo>
                  <a:pt x="8754" y="68595"/>
                </a:lnTo>
                <a:lnTo>
                  <a:pt x="5832" y="72400"/>
                </a:lnTo>
                <a:lnTo>
                  <a:pt x="3883" y="76206"/>
                </a:lnTo>
                <a:lnTo>
                  <a:pt x="2584" y="80014"/>
                </a:lnTo>
                <a:lnTo>
                  <a:pt x="500" y="89182"/>
                </a:lnTo>
                <a:lnTo>
                  <a:pt x="329" y="91205"/>
                </a:lnTo>
                <a:lnTo>
                  <a:pt x="215" y="93823"/>
                </a:lnTo>
                <a:lnTo>
                  <a:pt x="88" y="100119"/>
                </a:lnTo>
                <a:lnTo>
                  <a:pt x="0" y="112181"/>
                </a:lnTo>
                <a:lnTo>
                  <a:pt x="1266" y="112887"/>
                </a:lnTo>
                <a:lnTo>
                  <a:pt x="6059" y="113672"/>
                </a:lnTo>
                <a:lnTo>
                  <a:pt x="9114" y="113881"/>
                </a:lnTo>
                <a:lnTo>
                  <a:pt x="12422" y="114021"/>
                </a:lnTo>
                <a:lnTo>
                  <a:pt x="15897" y="114113"/>
                </a:lnTo>
                <a:lnTo>
                  <a:pt x="19483" y="112905"/>
                </a:lnTo>
                <a:lnTo>
                  <a:pt x="23144" y="110830"/>
                </a:lnTo>
                <a:lnTo>
                  <a:pt x="26855" y="108177"/>
                </a:lnTo>
                <a:lnTo>
                  <a:pt x="30599" y="106407"/>
                </a:lnTo>
                <a:lnTo>
                  <a:pt x="34365" y="105228"/>
                </a:lnTo>
                <a:lnTo>
                  <a:pt x="38146" y="104442"/>
                </a:lnTo>
                <a:lnTo>
                  <a:pt x="43206" y="103918"/>
                </a:lnTo>
                <a:lnTo>
                  <a:pt x="49119" y="103568"/>
                </a:lnTo>
                <a:lnTo>
                  <a:pt x="55602" y="103335"/>
                </a:lnTo>
                <a:lnTo>
                  <a:pt x="61193" y="101910"/>
                </a:lnTo>
                <a:lnTo>
                  <a:pt x="66191" y="99690"/>
                </a:lnTo>
                <a:lnTo>
                  <a:pt x="70793" y="96939"/>
                </a:lnTo>
                <a:lnTo>
                  <a:pt x="76401" y="95106"/>
                </a:lnTo>
                <a:lnTo>
                  <a:pt x="82679" y="93884"/>
                </a:lnTo>
                <a:lnTo>
                  <a:pt x="89405" y="93069"/>
                </a:lnTo>
                <a:lnTo>
                  <a:pt x="95159" y="92526"/>
                </a:lnTo>
                <a:lnTo>
                  <a:pt x="100265" y="92164"/>
                </a:lnTo>
                <a:lnTo>
                  <a:pt x="104939" y="91922"/>
                </a:lnTo>
                <a:lnTo>
                  <a:pt x="109325" y="90491"/>
                </a:lnTo>
                <a:lnTo>
                  <a:pt x="113519" y="88267"/>
                </a:lnTo>
                <a:lnTo>
                  <a:pt x="117585" y="85515"/>
                </a:lnTo>
                <a:lnTo>
                  <a:pt x="121565" y="83680"/>
                </a:lnTo>
                <a:lnTo>
                  <a:pt x="125489" y="82456"/>
                </a:lnTo>
                <a:lnTo>
                  <a:pt x="129375" y="81641"/>
                </a:lnTo>
                <a:lnTo>
                  <a:pt x="134505" y="79827"/>
                </a:lnTo>
                <a:lnTo>
                  <a:pt x="140466" y="77348"/>
                </a:lnTo>
                <a:lnTo>
                  <a:pt x="146979" y="74425"/>
                </a:lnTo>
                <a:lnTo>
                  <a:pt x="152592" y="72476"/>
                </a:lnTo>
                <a:lnTo>
                  <a:pt x="157604" y="71177"/>
                </a:lnTo>
                <a:lnTo>
                  <a:pt x="171436" y="68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8"/>
          <p:cNvSpPr/>
          <p:nvPr/>
        </p:nvSpPr>
        <p:spPr>
          <a:xfrm>
            <a:off x="3474720" y="4309109"/>
            <a:ext cx="45721" cy="354331"/>
          </a:xfrm>
          <a:custGeom>
            <a:avLst/>
            <a:gdLst/>
            <a:ahLst/>
            <a:cxnLst/>
            <a:rect l="0" t="0" r="0" b="0"/>
            <a:pathLst>
              <a:path w="45721" h="354331">
                <a:moveTo>
                  <a:pt x="45720" y="0"/>
                </a:moveTo>
                <a:lnTo>
                  <a:pt x="39652" y="12136"/>
                </a:lnTo>
                <a:lnTo>
                  <a:pt x="37864" y="18251"/>
                </a:lnTo>
                <a:lnTo>
                  <a:pt x="36673" y="24867"/>
                </a:lnTo>
                <a:lnTo>
                  <a:pt x="35878" y="31818"/>
                </a:lnTo>
                <a:lnTo>
                  <a:pt x="35349" y="38993"/>
                </a:lnTo>
                <a:lnTo>
                  <a:pt x="34996" y="46315"/>
                </a:lnTo>
                <a:lnTo>
                  <a:pt x="34603" y="61225"/>
                </a:lnTo>
                <a:lnTo>
                  <a:pt x="34331" y="99095"/>
                </a:lnTo>
                <a:lnTo>
                  <a:pt x="33047" y="106704"/>
                </a:lnTo>
                <a:lnTo>
                  <a:pt x="30921" y="114316"/>
                </a:lnTo>
                <a:lnTo>
                  <a:pt x="18384" y="150851"/>
                </a:lnTo>
                <a:lnTo>
                  <a:pt x="16066" y="160258"/>
                </a:lnTo>
                <a:lnTo>
                  <a:pt x="14520" y="169069"/>
                </a:lnTo>
                <a:lnTo>
                  <a:pt x="13490" y="177483"/>
                </a:lnTo>
                <a:lnTo>
                  <a:pt x="11533" y="186902"/>
                </a:lnTo>
                <a:lnTo>
                  <a:pt x="8959" y="196991"/>
                </a:lnTo>
                <a:lnTo>
                  <a:pt x="5972" y="207528"/>
                </a:lnTo>
                <a:lnTo>
                  <a:pt x="3981" y="217092"/>
                </a:lnTo>
                <a:lnTo>
                  <a:pt x="2654" y="226008"/>
                </a:lnTo>
                <a:lnTo>
                  <a:pt x="1769" y="234492"/>
                </a:lnTo>
                <a:lnTo>
                  <a:pt x="1180" y="247769"/>
                </a:lnTo>
                <a:lnTo>
                  <a:pt x="233" y="306894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9"/>
          <p:cNvSpPr/>
          <p:nvPr/>
        </p:nvSpPr>
        <p:spPr>
          <a:xfrm>
            <a:off x="3509009" y="4274820"/>
            <a:ext cx="205654" cy="434340"/>
          </a:xfrm>
          <a:custGeom>
            <a:avLst/>
            <a:gdLst/>
            <a:ahLst/>
            <a:cxnLst/>
            <a:rect l="0" t="0" r="0" b="0"/>
            <a:pathLst>
              <a:path w="205654" h="434340">
                <a:moveTo>
                  <a:pt x="102870" y="0"/>
                </a:moveTo>
                <a:lnTo>
                  <a:pt x="115006" y="0"/>
                </a:lnTo>
                <a:lnTo>
                  <a:pt x="118581" y="1269"/>
                </a:lnTo>
                <a:lnTo>
                  <a:pt x="120964" y="3386"/>
                </a:lnTo>
                <a:lnTo>
                  <a:pt x="122553" y="6067"/>
                </a:lnTo>
                <a:lnTo>
                  <a:pt x="124882" y="7855"/>
                </a:lnTo>
                <a:lnTo>
                  <a:pt x="127705" y="9046"/>
                </a:lnTo>
                <a:lnTo>
                  <a:pt x="130857" y="9840"/>
                </a:lnTo>
                <a:lnTo>
                  <a:pt x="132958" y="11640"/>
                </a:lnTo>
                <a:lnTo>
                  <a:pt x="134359" y="14110"/>
                </a:lnTo>
                <a:lnTo>
                  <a:pt x="135292" y="17026"/>
                </a:lnTo>
                <a:lnTo>
                  <a:pt x="139717" y="23654"/>
                </a:lnTo>
                <a:lnTo>
                  <a:pt x="145917" y="30833"/>
                </a:lnTo>
                <a:lnTo>
                  <a:pt x="152905" y="38257"/>
                </a:lnTo>
                <a:lnTo>
                  <a:pt x="155277" y="42014"/>
                </a:lnTo>
                <a:lnTo>
                  <a:pt x="159885" y="54640"/>
                </a:lnTo>
                <a:lnTo>
                  <a:pt x="165464" y="67041"/>
                </a:lnTo>
                <a:lnTo>
                  <a:pt x="168730" y="72634"/>
                </a:lnTo>
                <a:lnTo>
                  <a:pt x="172176" y="77632"/>
                </a:lnTo>
                <a:lnTo>
                  <a:pt x="175744" y="82234"/>
                </a:lnTo>
                <a:lnTo>
                  <a:pt x="178123" y="87843"/>
                </a:lnTo>
                <a:lnTo>
                  <a:pt x="180766" y="100848"/>
                </a:lnTo>
                <a:lnTo>
                  <a:pt x="184011" y="109141"/>
                </a:lnTo>
                <a:lnTo>
                  <a:pt x="188714" y="118481"/>
                </a:lnTo>
                <a:lnTo>
                  <a:pt x="194390" y="128517"/>
                </a:lnTo>
                <a:lnTo>
                  <a:pt x="198173" y="137748"/>
                </a:lnTo>
                <a:lnTo>
                  <a:pt x="200695" y="146442"/>
                </a:lnTo>
                <a:lnTo>
                  <a:pt x="202378" y="154778"/>
                </a:lnTo>
                <a:lnTo>
                  <a:pt x="203498" y="162875"/>
                </a:lnTo>
                <a:lnTo>
                  <a:pt x="204246" y="170813"/>
                </a:lnTo>
                <a:lnTo>
                  <a:pt x="204744" y="178645"/>
                </a:lnTo>
                <a:lnTo>
                  <a:pt x="205076" y="187676"/>
                </a:lnTo>
                <a:lnTo>
                  <a:pt x="205544" y="217321"/>
                </a:lnTo>
                <a:lnTo>
                  <a:pt x="205653" y="234593"/>
                </a:lnTo>
                <a:lnTo>
                  <a:pt x="204412" y="242755"/>
                </a:lnTo>
                <a:lnTo>
                  <a:pt x="202315" y="250737"/>
                </a:lnTo>
                <a:lnTo>
                  <a:pt x="199647" y="258597"/>
                </a:lnTo>
                <a:lnTo>
                  <a:pt x="197868" y="266378"/>
                </a:lnTo>
                <a:lnTo>
                  <a:pt x="196682" y="274105"/>
                </a:lnTo>
                <a:lnTo>
                  <a:pt x="195892" y="281797"/>
                </a:lnTo>
                <a:lnTo>
                  <a:pt x="194095" y="289464"/>
                </a:lnTo>
                <a:lnTo>
                  <a:pt x="191627" y="297116"/>
                </a:lnTo>
                <a:lnTo>
                  <a:pt x="188711" y="304757"/>
                </a:lnTo>
                <a:lnTo>
                  <a:pt x="185498" y="311121"/>
                </a:lnTo>
                <a:lnTo>
                  <a:pt x="182085" y="316634"/>
                </a:lnTo>
                <a:lnTo>
                  <a:pt x="178540" y="321579"/>
                </a:lnTo>
                <a:lnTo>
                  <a:pt x="174907" y="327416"/>
                </a:lnTo>
                <a:lnTo>
                  <a:pt x="171215" y="333847"/>
                </a:lnTo>
                <a:lnTo>
                  <a:pt x="167484" y="340675"/>
                </a:lnTo>
                <a:lnTo>
                  <a:pt x="162456" y="346496"/>
                </a:lnTo>
                <a:lnTo>
                  <a:pt x="156564" y="351647"/>
                </a:lnTo>
                <a:lnTo>
                  <a:pt x="150096" y="356351"/>
                </a:lnTo>
                <a:lnTo>
                  <a:pt x="144514" y="360757"/>
                </a:lnTo>
                <a:lnTo>
                  <a:pt x="139523" y="364965"/>
                </a:lnTo>
                <a:lnTo>
                  <a:pt x="134926" y="369039"/>
                </a:lnTo>
                <a:lnTo>
                  <a:pt x="126781" y="374296"/>
                </a:lnTo>
                <a:lnTo>
                  <a:pt x="116271" y="380341"/>
                </a:lnTo>
                <a:lnTo>
                  <a:pt x="104184" y="386910"/>
                </a:lnTo>
                <a:lnTo>
                  <a:pt x="94856" y="392560"/>
                </a:lnTo>
                <a:lnTo>
                  <a:pt x="87368" y="397597"/>
                </a:lnTo>
                <a:lnTo>
                  <a:pt x="81105" y="402224"/>
                </a:lnTo>
                <a:lnTo>
                  <a:pt x="74390" y="406579"/>
                </a:lnTo>
                <a:lnTo>
                  <a:pt x="67374" y="410753"/>
                </a:lnTo>
                <a:lnTo>
                  <a:pt x="60156" y="414805"/>
                </a:lnTo>
                <a:lnTo>
                  <a:pt x="54074" y="417507"/>
                </a:lnTo>
                <a:lnTo>
                  <a:pt x="48750" y="419307"/>
                </a:lnTo>
                <a:lnTo>
                  <a:pt x="43930" y="420508"/>
                </a:lnTo>
                <a:lnTo>
                  <a:pt x="39447" y="422579"/>
                </a:lnTo>
                <a:lnTo>
                  <a:pt x="35188" y="425229"/>
                </a:lnTo>
                <a:lnTo>
                  <a:pt x="31079" y="428266"/>
                </a:lnTo>
                <a:lnTo>
                  <a:pt x="27069" y="430290"/>
                </a:lnTo>
                <a:lnTo>
                  <a:pt x="23127" y="431640"/>
                </a:lnTo>
                <a:lnTo>
                  <a:pt x="19228" y="432540"/>
                </a:lnTo>
                <a:lnTo>
                  <a:pt x="15359" y="433140"/>
                </a:lnTo>
                <a:lnTo>
                  <a:pt x="11509" y="433539"/>
                </a:lnTo>
                <a:lnTo>
                  <a:pt x="0" y="4343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0"/>
          <p:cNvSpPr/>
          <p:nvPr/>
        </p:nvSpPr>
        <p:spPr>
          <a:xfrm>
            <a:off x="3143250" y="4354829"/>
            <a:ext cx="11431" cy="285751"/>
          </a:xfrm>
          <a:custGeom>
            <a:avLst/>
            <a:gdLst/>
            <a:ahLst/>
            <a:cxnLst/>
            <a:rect l="0" t="0" r="0" b="0"/>
            <a:pathLst>
              <a:path w="11431" h="285751">
                <a:moveTo>
                  <a:pt x="11430" y="0"/>
                </a:moveTo>
                <a:lnTo>
                  <a:pt x="11430" y="172208"/>
                </a:lnTo>
                <a:lnTo>
                  <a:pt x="10160" y="179576"/>
                </a:lnTo>
                <a:lnTo>
                  <a:pt x="8043" y="188297"/>
                </a:lnTo>
                <a:lnTo>
                  <a:pt x="5362" y="197921"/>
                </a:lnTo>
                <a:lnTo>
                  <a:pt x="3574" y="205608"/>
                </a:lnTo>
                <a:lnTo>
                  <a:pt x="2383" y="212002"/>
                </a:lnTo>
                <a:lnTo>
                  <a:pt x="1588" y="217535"/>
                </a:lnTo>
                <a:lnTo>
                  <a:pt x="1059" y="223764"/>
                </a:lnTo>
                <a:lnTo>
                  <a:pt x="705" y="230456"/>
                </a:lnTo>
                <a:lnTo>
                  <a:pt x="209" y="24862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1"/>
          <p:cNvSpPr/>
          <p:nvPr/>
        </p:nvSpPr>
        <p:spPr>
          <a:xfrm>
            <a:off x="3897629" y="5017770"/>
            <a:ext cx="1405892" cy="11431"/>
          </a:xfrm>
          <a:custGeom>
            <a:avLst/>
            <a:gdLst/>
            <a:ahLst/>
            <a:cxnLst/>
            <a:rect l="0" t="0" r="0" b="0"/>
            <a:pathLst>
              <a:path w="1405892" h="11431">
                <a:moveTo>
                  <a:pt x="0" y="11430"/>
                </a:moveTo>
                <a:lnTo>
                  <a:pt x="6069" y="5362"/>
                </a:lnTo>
                <a:lnTo>
                  <a:pt x="9126" y="3574"/>
                </a:lnTo>
                <a:lnTo>
                  <a:pt x="12434" y="2382"/>
                </a:lnTo>
                <a:lnTo>
                  <a:pt x="15910" y="1588"/>
                </a:lnTo>
                <a:lnTo>
                  <a:pt x="20767" y="1059"/>
                </a:lnTo>
                <a:lnTo>
                  <a:pt x="26545" y="706"/>
                </a:lnTo>
                <a:lnTo>
                  <a:pt x="39738" y="313"/>
                </a:lnTo>
                <a:lnTo>
                  <a:pt x="96664" y="27"/>
                </a:lnTo>
                <a:lnTo>
                  <a:pt x="286197" y="0"/>
                </a:lnTo>
                <a:lnTo>
                  <a:pt x="301288" y="1270"/>
                </a:lnTo>
                <a:lnTo>
                  <a:pt x="315159" y="3387"/>
                </a:lnTo>
                <a:lnTo>
                  <a:pt x="328216" y="6067"/>
                </a:lnTo>
                <a:lnTo>
                  <a:pt x="342001" y="7855"/>
                </a:lnTo>
                <a:lnTo>
                  <a:pt x="356271" y="9046"/>
                </a:lnTo>
                <a:lnTo>
                  <a:pt x="370864" y="9840"/>
                </a:lnTo>
                <a:lnTo>
                  <a:pt x="414172" y="10723"/>
                </a:lnTo>
                <a:lnTo>
                  <a:pt x="692261" y="11417"/>
                </a:lnTo>
                <a:lnTo>
                  <a:pt x="715508" y="10151"/>
                </a:lnTo>
                <a:lnTo>
                  <a:pt x="737355" y="8037"/>
                </a:lnTo>
                <a:lnTo>
                  <a:pt x="758270" y="5358"/>
                </a:lnTo>
                <a:lnTo>
                  <a:pt x="784914" y="3572"/>
                </a:lnTo>
                <a:lnTo>
                  <a:pt x="815376" y="2381"/>
                </a:lnTo>
                <a:lnTo>
                  <a:pt x="883090" y="1058"/>
                </a:lnTo>
                <a:lnTo>
                  <a:pt x="1323184" y="3"/>
                </a:lnTo>
                <a:lnTo>
                  <a:pt x="1334242" y="1272"/>
                </a:lnTo>
                <a:lnTo>
                  <a:pt x="1344155" y="3388"/>
                </a:lnTo>
                <a:lnTo>
                  <a:pt x="1353304" y="6069"/>
                </a:lnTo>
                <a:lnTo>
                  <a:pt x="1361943" y="7855"/>
                </a:lnTo>
                <a:lnTo>
                  <a:pt x="1370242" y="9047"/>
                </a:lnTo>
                <a:lnTo>
                  <a:pt x="1378315" y="9841"/>
                </a:lnTo>
                <a:lnTo>
                  <a:pt x="1384967" y="10370"/>
                </a:lnTo>
                <a:lnTo>
                  <a:pt x="1390671" y="10723"/>
                </a:lnTo>
                <a:lnTo>
                  <a:pt x="1405891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2"/>
          <p:cNvSpPr/>
          <p:nvPr/>
        </p:nvSpPr>
        <p:spPr>
          <a:xfrm>
            <a:off x="4663440" y="4343400"/>
            <a:ext cx="125731" cy="1371601"/>
          </a:xfrm>
          <a:custGeom>
            <a:avLst/>
            <a:gdLst/>
            <a:ahLst/>
            <a:cxnLst/>
            <a:rect l="0" t="0" r="0" b="0"/>
            <a:pathLst>
              <a:path w="125731" h="1371601">
                <a:moveTo>
                  <a:pt x="125730" y="0"/>
                </a:moveTo>
                <a:lnTo>
                  <a:pt x="119662" y="12135"/>
                </a:lnTo>
                <a:lnTo>
                  <a:pt x="116682" y="24867"/>
                </a:lnTo>
                <a:lnTo>
                  <a:pt x="115359" y="50421"/>
                </a:lnTo>
                <a:lnTo>
                  <a:pt x="114439" y="183091"/>
                </a:lnTo>
                <a:lnTo>
                  <a:pt x="110975" y="225307"/>
                </a:lnTo>
                <a:lnTo>
                  <a:pt x="108273" y="245455"/>
                </a:lnTo>
                <a:lnTo>
                  <a:pt x="105271" y="288160"/>
                </a:lnTo>
                <a:lnTo>
                  <a:pt x="104470" y="310217"/>
                </a:lnTo>
                <a:lnTo>
                  <a:pt x="102667" y="332541"/>
                </a:lnTo>
                <a:lnTo>
                  <a:pt x="100194" y="355044"/>
                </a:lnTo>
                <a:lnTo>
                  <a:pt x="97276" y="377666"/>
                </a:lnTo>
                <a:lnTo>
                  <a:pt x="95331" y="401637"/>
                </a:lnTo>
                <a:lnTo>
                  <a:pt x="94033" y="426508"/>
                </a:lnTo>
                <a:lnTo>
                  <a:pt x="93169" y="451978"/>
                </a:lnTo>
                <a:lnTo>
                  <a:pt x="91323" y="476579"/>
                </a:lnTo>
                <a:lnTo>
                  <a:pt x="88822" y="500599"/>
                </a:lnTo>
                <a:lnTo>
                  <a:pt x="85884" y="524232"/>
                </a:lnTo>
                <a:lnTo>
                  <a:pt x="83926" y="548878"/>
                </a:lnTo>
                <a:lnTo>
                  <a:pt x="82621" y="574199"/>
                </a:lnTo>
                <a:lnTo>
                  <a:pt x="81750" y="599969"/>
                </a:lnTo>
                <a:lnTo>
                  <a:pt x="79900" y="626039"/>
                </a:lnTo>
                <a:lnTo>
                  <a:pt x="77396" y="652309"/>
                </a:lnTo>
                <a:lnTo>
                  <a:pt x="60615" y="800440"/>
                </a:lnTo>
                <a:lnTo>
                  <a:pt x="53187" y="884494"/>
                </a:lnTo>
                <a:lnTo>
                  <a:pt x="50697" y="922402"/>
                </a:lnTo>
                <a:lnTo>
                  <a:pt x="47932" y="988230"/>
                </a:lnTo>
                <a:lnTo>
                  <a:pt x="45925" y="1015689"/>
                </a:lnTo>
                <a:lnTo>
                  <a:pt x="43316" y="1040346"/>
                </a:lnTo>
                <a:lnTo>
                  <a:pt x="40307" y="1063134"/>
                </a:lnTo>
                <a:lnTo>
                  <a:pt x="36964" y="1105387"/>
                </a:lnTo>
                <a:lnTo>
                  <a:pt x="34208" y="1145333"/>
                </a:lnTo>
                <a:lnTo>
                  <a:pt x="31695" y="1164875"/>
                </a:lnTo>
                <a:lnTo>
                  <a:pt x="28750" y="1184254"/>
                </a:lnTo>
                <a:lnTo>
                  <a:pt x="25478" y="1219331"/>
                </a:lnTo>
                <a:lnTo>
                  <a:pt x="22753" y="1250585"/>
                </a:lnTo>
                <a:lnTo>
                  <a:pt x="20248" y="1264253"/>
                </a:lnTo>
                <a:lnTo>
                  <a:pt x="17309" y="1277175"/>
                </a:lnTo>
                <a:lnTo>
                  <a:pt x="14043" y="1298307"/>
                </a:lnTo>
                <a:lnTo>
                  <a:pt x="11774" y="1339229"/>
                </a:lnTo>
                <a:lnTo>
                  <a:pt x="11475" y="1363228"/>
                </a:lnTo>
                <a:lnTo>
                  <a:pt x="10190" y="1366019"/>
                </a:lnTo>
                <a:lnTo>
                  <a:pt x="8063" y="1367879"/>
                </a:lnTo>
                <a:lnTo>
                  <a:pt x="0" y="1371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3"/>
          <p:cNvSpPr/>
          <p:nvPr/>
        </p:nvSpPr>
        <p:spPr>
          <a:xfrm>
            <a:off x="6013920" y="4286250"/>
            <a:ext cx="181140" cy="148572"/>
          </a:xfrm>
          <a:custGeom>
            <a:avLst/>
            <a:gdLst/>
            <a:ahLst/>
            <a:cxnLst/>
            <a:rect l="0" t="0" r="0" b="0"/>
            <a:pathLst>
              <a:path w="181140" h="148572">
                <a:moveTo>
                  <a:pt x="32550" y="0"/>
                </a:moveTo>
                <a:lnTo>
                  <a:pt x="32550" y="36709"/>
                </a:lnTo>
                <a:lnTo>
                  <a:pt x="31280" y="42252"/>
                </a:lnTo>
                <a:lnTo>
                  <a:pt x="29163" y="48488"/>
                </a:lnTo>
                <a:lnTo>
                  <a:pt x="26482" y="55185"/>
                </a:lnTo>
                <a:lnTo>
                  <a:pt x="24694" y="60920"/>
                </a:lnTo>
                <a:lnTo>
                  <a:pt x="23502" y="66013"/>
                </a:lnTo>
                <a:lnTo>
                  <a:pt x="22708" y="70679"/>
                </a:lnTo>
                <a:lnTo>
                  <a:pt x="20909" y="75059"/>
                </a:lnTo>
                <a:lnTo>
                  <a:pt x="18439" y="79249"/>
                </a:lnTo>
                <a:lnTo>
                  <a:pt x="15522" y="83313"/>
                </a:lnTo>
                <a:lnTo>
                  <a:pt x="13578" y="88562"/>
                </a:lnTo>
                <a:lnTo>
                  <a:pt x="12282" y="94601"/>
                </a:lnTo>
                <a:lnTo>
                  <a:pt x="11418" y="101167"/>
                </a:lnTo>
                <a:lnTo>
                  <a:pt x="9572" y="106814"/>
                </a:lnTo>
                <a:lnTo>
                  <a:pt x="7071" y="111850"/>
                </a:lnTo>
                <a:lnTo>
                  <a:pt x="4134" y="116476"/>
                </a:lnTo>
                <a:lnTo>
                  <a:pt x="2176" y="120830"/>
                </a:lnTo>
                <a:lnTo>
                  <a:pt x="871" y="125003"/>
                </a:lnTo>
                <a:lnTo>
                  <a:pt x="0" y="129056"/>
                </a:lnTo>
                <a:lnTo>
                  <a:pt x="690" y="133027"/>
                </a:lnTo>
                <a:lnTo>
                  <a:pt x="2420" y="136945"/>
                </a:lnTo>
                <a:lnTo>
                  <a:pt x="8254" y="146289"/>
                </a:lnTo>
                <a:lnTo>
                  <a:pt x="10002" y="147056"/>
                </a:lnTo>
                <a:lnTo>
                  <a:pt x="15332" y="147908"/>
                </a:lnTo>
                <a:lnTo>
                  <a:pt x="19801" y="148135"/>
                </a:lnTo>
                <a:lnTo>
                  <a:pt x="31541" y="148387"/>
                </a:lnTo>
                <a:lnTo>
                  <a:pt x="64864" y="148571"/>
                </a:lnTo>
                <a:lnTo>
                  <a:pt x="70602" y="147308"/>
                </a:lnTo>
                <a:lnTo>
                  <a:pt x="75698" y="145195"/>
                </a:lnTo>
                <a:lnTo>
                  <a:pt x="80366" y="142516"/>
                </a:lnTo>
                <a:lnTo>
                  <a:pt x="86016" y="140731"/>
                </a:lnTo>
                <a:lnTo>
                  <a:pt x="92325" y="139540"/>
                </a:lnTo>
                <a:lnTo>
                  <a:pt x="99069" y="138747"/>
                </a:lnTo>
                <a:lnTo>
                  <a:pt x="106106" y="136948"/>
                </a:lnTo>
                <a:lnTo>
                  <a:pt x="113337" y="134479"/>
                </a:lnTo>
                <a:lnTo>
                  <a:pt x="120698" y="131562"/>
                </a:lnTo>
                <a:lnTo>
                  <a:pt x="129415" y="129618"/>
                </a:lnTo>
                <a:lnTo>
                  <a:pt x="139036" y="128322"/>
                </a:lnTo>
                <a:lnTo>
                  <a:pt x="160621" y="126498"/>
                </a:lnTo>
                <a:lnTo>
                  <a:pt x="181139" y="1257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4"/>
          <p:cNvSpPr/>
          <p:nvPr/>
        </p:nvSpPr>
        <p:spPr>
          <a:xfrm>
            <a:off x="6149339" y="4263389"/>
            <a:ext cx="45721" cy="365762"/>
          </a:xfrm>
          <a:custGeom>
            <a:avLst/>
            <a:gdLst/>
            <a:ahLst/>
            <a:cxnLst/>
            <a:rect l="0" t="0" r="0" b="0"/>
            <a:pathLst>
              <a:path w="45721" h="365762">
                <a:moveTo>
                  <a:pt x="45720" y="0"/>
                </a:moveTo>
                <a:lnTo>
                  <a:pt x="45720" y="18204"/>
                </a:lnTo>
                <a:lnTo>
                  <a:pt x="44451" y="26106"/>
                </a:lnTo>
                <a:lnTo>
                  <a:pt x="42334" y="33914"/>
                </a:lnTo>
                <a:lnTo>
                  <a:pt x="39653" y="41659"/>
                </a:lnTo>
                <a:lnTo>
                  <a:pt x="37865" y="50633"/>
                </a:lnTo>
                <a:lnTo>
                  <a:pt x="36674" y="60425"/>
                </a:lnTo>
                <a:lnTo>
                  <a:pt x="35879" y="70764"/>
                </a:lnTo>
                <a:lnTo>
                  <a:pt x="34080" y="80196"/>
                </a:lnTo>
                <a:lnTo>
                  <a:pt x="31610" y="89024"/>
                </a:lnTo>
                <a:lnTo>
                  <a:pt x="28693" y="97449"/>
                </a:lnTo>
                <a:lnTo>
                  <a:pt x="26749" y="108147"/>
                </a:lnTo>
                <a:lnTo>
                  <a:pt x="25453" y="120358"/>
                </a:lnTo>
                <a:lnTo>
                  <a:pt x="24589" y="133579"/>
                </a:lnTo>
                <a:lnTo>
                  <a:pt x="22743" y="146202"/>
                </a:lnTo>
                <a:lnTo>
                  <a:pt x="20242" y="158428"/>
                </a:lnTo>
                <a:lnTo>
                  <a:pt x="17305" y="170389"/>
                </a:lnTo>
                <a:lnTo>
                  <a:pt x="15347" y="182173"/>
                </a:lnTo>
                <a:lnTo>
                  <a:pt x="14042" y="193839"/>
                </a:lnTo>
                <a:lnTo>
                  <a:pt x="13171" y="205426"/>
                </a:lnTo>
                <a:lnTo>
                  <a:pt x="12591" y="216961"/>
                </a:lnTo>
                <a:lnTo>
                  <a:pt x="11946" y="239937"/>
                </a:lnTo>
                <a:lnTo>
                  <a:pt x="10504" y="253938"/>
                </a:lnTo>
                <a:lnTo>
                  <a:pt x="8273" y="269622"/>
                </a:lnTo>
                <a:lnTo>
                  <a:pt x="5515" y="286429"/>
                </a:lnTo>
                <a:lnTo>
                  <a:pt x="3677" y="298903"/>
                </a:lnTo>
                <a:lnTo>
                  <a:pt x="2452" y="308488"/>
                </a:lnTo>
                <a:lnTo>
                  <a:pt x="1635" y="316149"/>
                </a:lnTo>
                <a:lnTo>
                  <a:pt x="1090" y="323796"/>
                </a:lnTo>
                <a:lnTo>
                  <a:pt x="727" y="331434"/>
                </a:lnTo>
                <a:lnTo>
                  <a:pt x="216" y="350933"/>
                </a:lnTo>
                <a:lnTo>
                  <a:pt x="0" y="3657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5"/>
          <p:cNvSpPr/>
          <p:nvPr/>
        </p:nvSpPr>
        <p:spPr>
          <a:xfrm>
            <a:off x="6297947" y="4320539"/>
            <a:ext cx="171371" cy="239833"/>
          </a:xfrm>
          <a:custGeom>
            <a:avLst/>
            <a:gdLst/>
            <a:ahLst/>
            <a:cxnLst/>
            <a:rect l="0" t="0" r="0" b="0"/>
            <a:pathLst>
              <a:path w="171371" h="239833">
                <a:moveTo>
                  <a:pt x="148573" y="0"/>
                </a:moveTo>
                <a:lnTo>
                  <a:pt x="132663" y="0"/>
                </a:lnTo>
                <a:lnTo>
                  <a:pt x="127807" y="1270"/>
                </a:lnTo>
                <a:lnTo>
                  <a:pt x="122028" y="3387"/>
                </a:lnTo>
                <a:lnTo>
                  <a:pt x="115637" y="6069"/>
                </a:lnTo>
                <a:lnTo>
                  <a:pt x="110105" y="9126"/>
                </a:lnTo>
                <a:lnTo>
                  <a:pt x="105148" y="12434"/>
                </a:lnTo>
                <a:lnTo>
                  <a:pt x="100572" y="15909"/>
                </a:lnTo>
                <a:lnTo>
                  <a:pt x="94982" y="19496"/>
                </a:lnTo>
                <a:lnTo>
                  <a:pt x="88716" y="23158"/>
                </a:lnTo>
                <a:lnTo>
                  <a:pt x="81998" y="26869"/>
                </a:lnTo>
                <a:lnTo>
                  <a:pt x="74979" y="29342"/>
                </a:lnTo>
                <a:lnTo>
                  <a:pt x="67761" y="30992"/>
                </a:lnTo>
                <a:lnTo>
                  <a:pt x="60408" y="32091"/>
                </a:lnTo>
                <a:lnTo>
                  <a:pt x="54236" y="34094"/>
                </a:lnTo>
                <a:lnTo>
                  <a:pt x="48852" y="36700"/>
                </a:lnTo>
                <a:lnTo>
                  <a:pt x="43992" y="39707"/>
                </a:lnTo>
                <a:lnTo>
                  <a:pt x="39482" y="42981"/>
                </a:lnTo>
                <a:lnTo>
                  <a:pt x="35206" y="46434"/>
                </a:lnTo>
                <a:lnTo>
                  <a:pt x="31085" y="50007"/>
                </a:lnTo>
                <a:lnTo>
                  <a:pt x="27067" y="53658"/>
                </a:lnTo>
                <a:lnTo>
                  <a:pt x="19217" y="61102"/>
                </a:lnTo>
                <a:lnTo>
                  <a:pt x="7657" y="72432"/>
                </a:lnTo>
                <a:lnTo>
                  <a:pt x="5099" y="76228"/>
                </a:lnTo>
                <a:lnTo>
                  <a:pt x="3393" y="80029"/>
                </a:lnTo>
                <a:lnTo>
                  <a:pt x="2257" y="83833"/>
                </a:lnTo>
                <a:lnTo>
                  <a:pt x="1498" y="87639"/>
                </a:lnTo>
                <a:lnTo>
                  <a:pt x="993" y="91446"/>
                </a:lnTo>
                <a:lnTo>
                  <a:pt x="656" y="95254"/>
                </a:lnTo>
                <a:lnTo>
                  <a:pt x="432" y="99063"/>
                </a:lnTo>
                <a:lnTo>
                  <a:pt x="182" y="106681"/>
                </a:lnTo>
                <a:lnTo>
                  <a:pt x="0" y="123473"/>
                </a:lnTo>
                <a:lnTo>
                  <a:pt x="1264" y="124225"/>
                </a:lnTo>
                <a:lnTo>
                  <a:pt x="6055" y="125061"/>
                </a:lnTo>
                <a:lnTo>
                  <a:pt x="9111" y="125284"/>
                </a:lnTo>
                <a:lnTo>
                  <a:pt x="12418" y="125433"/>
                </a:lnTo>
                <a:lnTo>
                  <a:pt x="15893" y="125532"/>
                </a:lnTo>
                <a:lnTo>
                  <a:pt x="20749" y="124328"/>
                </a:lnTo>
                <a:lnTo>
                  <a:pt x="26527" y="122256"/>
                </a:lnTo>
                <a:lnTo>
                  <a:pt x="32919" y="119604"/>
                </a:lnTo>
                <a:lnTo>
                  <a:pt x="38450" y="116566"/>
                </a:lnTo>
                <a:lnTo>
                  <a:pt x="43408" y="113271"/>
                </a:lnTo>
                <a:lnTo>
                  <a:pt x="47982" y="109804"/>
                </a:lnTo>
                <a:lnTo>
                  <a:pt x="53573" y="107493"/>
                </a:lnTo>
                <a:lnTo>
                  <a:pt x="59839" y="105952"/>
                </a:lnTo>
                <a:lnTo>
                  <a:pt x="66557" y="104925"/>
                </a:lnTo>
                <a:lnTo>
                  <a:pt x="72305" y="104240"/>
                </a:lnTo>
                <a:lnTo>
                  <a:pt x="77408" y="103783"/>
                </a:lnTo>
                <a:lnTo>
                  <a:pt x="82079" y="103479"/>
                </a:lnTo>
                <a:lnTo>
                  <a:pt x="87734" y="103277"/>
                </a:lnTo>
                <a:lnTo>
                  <a:pt x="111673" y="102951"/>
                </a:lnTo>
                <a:lnTo>
                  <a:pt x="150641" y="102875"/>
                </a:lnTo>
                <a:lnTo>
                  <a:pt x="155031" y="104144"/>
                </a:lnTo>
                <a:lnTo>
                  <a:pt x="159229" y="106259"/>
                </a:lnTo>
                <a:lnTo>
                  <a:pt x="163296" y="108940"/>
                </a:lnTo>
                <a:lnTo>
                  <a:pt x="166008" y="111997"/>
                </a:lnTo>
                <a:lnTo>
                  <a:pt x="167817" y="115304"/>
                </a:lnTo>
                <a:lnTo>
                  <a:pt x="169825" y="122367"/>
                </a:lnTo>
                <a:lnTo>
                  <a:pt x="170718" y="129739"/>
                </a:lnTo>
                <a:lnTo>
                  <a:pt x="170956" y="133483"/>
                </a:lnTo>
                <a:lnTo>
                  <a:pt x="171115" y="137248"/>
                </a:lnTo>
                <a:lnTo>
                  <a:pt x="171291" y="144820"/>
                </a:lnTo>
                <a:lnTo>
                  <a:pt x="171370" y="152418"/>
                </a:lnTo>
                <a:lnTo>
                  <a:pt x="170121" y="157492"/>
                </a:lnTo>
                <a:lnTo>
                  <a:pt x="168018" y="163415"/>
                </a:lnTo>
                <a:lnTo>
                  <a:pt x="165346" y="169903"/>
                </a:lnTo>
                <a:lnTo>
                  <a:pt x="161025" y="175499"/>
                </a:lnTo>
                <a:lnTo>
                  <a:pt x="155604" y="180500"/>
                </a:lnTo>
                <a:lnTo>
                  <a:pt x="149450" y="185103"/>
                </a:lnTo>
                <a:lnTo>
                  <a:pt x="144078" y="189442"/>
                </a:lnTo>
                <a:lnTo>
                  <a:pt x="139226" y="193605"/>
                </a:lnTo>
                <a:lnTo>
                  <a:pt x="134721" y="197650"/>
                </a:lnTo>
                <a:lnTo>
                  <a:pt x="126330" y="205532"/>
                </a:lnTo>
                <a:lnTo>
                  <a:pt x="122314" y="209411"/>
                </a:lnTo>
                <a:lnTo>
                  <a:pt x="115827" y="213267"/>
                </a:lnTo>
                <a:lnTo>
                  <a:pt x="107692" y="217109"/>
                </a:lnTo>
                <a:lnTo>
                  <a:pt x="98459" y="220939"/>
                </a:lnTo>
                <a:lnTo>
                  <a:pt x="92304" y="224763"/>
                </a:lnTo>
                <a:lnTo>
                  <a:pt x="88200" y="228582"/>
                </a:lnTo>
                <a:lnTo>
                  <a:pt x="85464" y="232398"/>
                </a:lnTo>
                <a:lnTo>
                  <a:pt x="82370" y="234942"/>
                </a:lnTo>
                <a:lnTo>
                  <a:pt x="79037" y="236639"/>
                </a:lnTo>
                <a:lnTo>
                  <a:pt x="75546" y="237769"/>
                </a:lnTo>
                <a:lnTo>
                  <a:pt x="71948" y="238523"/>
                </a:lnTo>
                <a:lnTo>
                  <a:pt x="68280" y="239026"/>
                </a:lnTo>
                <a:lnTo>
                  <a:pt x="64564" y="239360"/>
                </a:lnTo>
                <a:lnTo>
                  <a:pt x="60817" y="239584"/>
                </a:lnTo>
                <a:lnTo>
                  <a:pt x="53267" y="239832"/>
                </a:lnTo>
                <a:lnTo>
                  <a:pt x="50746" y="238628"/>
                </a:lnTo>
                <a:lnTo>
                  <a:pt x="49064" y="236556"/>
                </a:lnTo>
                <a:lnTo>
                  <a:pt x="45703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6"/>
          <p:cNvSpPr/>
          <p:nvPr/>
        </p:nvSpPr>
        <p:spPr>
          <a:xfrm>
            <a:off x="6503669" y="4188224"/>
            <a:ext cx="182069" cy="406636"/>
          </a:xfrm>
          <a:custGeom>
            <a:avLst/>
            <a:gdLst/>
            <a:ahLst/>
            <a:cxnLst/>
            <a:rect l="0" t="0" r="0" b="0"/>
            <a:pathLst>
              <a:path w="182069" h="406636">
                <a:moveTo>
                  <a:pt x="0" y="6585"/>
                </a:moveTo>
                <a:lnTo>
                  <a:pt x="18204" y="518"/>
                </a:lnTo>
                <a:lnTo>
                  <a:pt x="24836" y="0"/>
                </a:lnTo>
                <a:lnTo>
                  <a:pt x="30528" y="925"/>
                </a:lnTo>
                <a:lnTo>
                  <a:pt x="35593" y="2812"/>
                </a:lnTo>
                <a:lnTo>
                  <a:pt x="40239" y="4070"/>
                </a:lnTo>
                <a:lnTo>
                  <a:pt x="44606" y="4908"/>
                </a:lnTo>
                <a:lnTo>
                  <a:pt x="48787" y="5468"/>
                </a:lnTo>
                <a:lnTo>
                  <a:pt x="54115" y="7110"/>
                </a:lnTo>
                <a:lnTo>
                  <a:pt x="60207" y="9475"/>
                </a:lnTo>
                <a:lnTo>
                  <a:pt x="66809" y="12322"/>
                </a:lnTo>
                <a:lnTo>
                  <a:pt x="72479" y="16760"/>
                </a:lnTo>
                <a:lnTo>
                  <a:pt x="77530" y="22258"/>
                </a:lnTo>
                <a:lnTo>
                  <a:pt x="82166" y="28464"/>
                </a:lnTo>
                <a:lnTo>
                  <a:pt x="86527" y="33871"/>
                </a:lnTo>
                <a:lnTo>
                  <a:pt x="90706" y="38746"/>
                </a:lnTo>
                <a:lnTo>
                  <a:pt x="94760" y="43266"/>
                </a:lnTo>
                <a:lnTo>
                  <a:pt x="106039" y="55061"/>
                </a:lnTo>
                <a:lnTo>
                  <a:pt x="112603" y="61763"/>
                </a:lnTo>
                <a:lnTo>
                  <a:pt x="118249" y="68770"/>
                </a:lnTo>
                <a:lnTo>
                  <a:pt x="123283" y="75982"/>
                </a:lnTo>
                <a:lnTo>
                  <a:pt x="127909" y="83330"/>
                </a:lnTo>
                <a:lnTo>
                  <a:pt x="132263" y="90768"/>
                </a:lnTo>
                <a:lnTo>
                  <a:pt x="136435" y="98267"/>
                </a:lnTo>
                <a:lnTo>
                  <a:pt x="140488" y="105807"/>
                </a:lnTo>
                <a:lnTo>
                  <a:pt x="158325" y="140689"/>
                </a:lnTo>
                <a:lnTo>
                  <a:pt x="163971" y="155678"/>
                </a:lnTo>
                <a:lnTo>
                  <a:pt x="169004" y="172021"/>
                </a:lnTo>
                <a:lnTo>
                  <a:pt x="173629" y="189265"/>
                </a:lnTo>
                <a:lnTo>
                  <a:pt x="176713" y="202032"/>
                </a:lnTo>
                <a:lnTo>
                  <a:pt x="178768" y="211813"/>
                </a:lnTo>
                <a:lnTo>
                  <a:pt x="180140" y="219604"/>
                </a:lnTo>
                <a:lnTo>
                  <a:pt x="181053" y="227338"/>
                </a:lnTo>
                <a:lnTo>
                  <a:pt x="181663" y="235034"/>
                </a:lnTo>
                <a:lnTo>
                  <a:pt x="182068" y="242704"/>
                </a:lnTo>
                <a:lnTo>
                  <a:pt x="181070" y="250358"/>
                </a:lnTo>
                <a:lnTo>
                  <a:pt x="179133" y="258000"/>
                </a:lnTo>
                <a:lnTo>
                  <a:pt x="166901" y="294584"/>
                </a:lnTo>
                <a:lnTo>
                  <a:pt x="163337" y="302725"/>
                </a:lnTo>
                <a:lnTo>
                  <a:pt x="159692" y="309422"/>
                </a:lnTo>
                <a:lnTo>
                  <a:pt x="155991" y="315156"/>
                </a:lnTo>
                <a:lnTo>
                  <a:pt x="150985" y="321519"/>
                </a:lnTo>
                <a:lnTo>
                  <a:pt x="145107" y="328301"/>
                </a:lnTo>
                <a:lnTo>
                  <a:pt x="133073" y="341340"/>
                </a:lnTo>
                <a:lnTo>
                  <a:pt x="119156" y="355821"/>
                </a:lnTo>
                <a:lnTo>
                  <a:pt x="110955" y="364155"/>
                </a:lnTo>
                <a:lnTo>
                  <a:pt x="106991" y="366885"/>
                </a:lnTo>
                <a:lnTo>
                  <a:pt x="103077" y="368705"/>
                </a:lnTo>
                <a:lnTo>
                  <a:pt x="99198" y="369918"/>
                </a:lnTo>
                <a:lnTo>
                  <a:pt x="96612" y="371998"/>
                </a:lnTo>
                <a:lnTo>
                  <a:pt x="94888" y="374654"/>
                </a:lnTo>
                <a:lnTo>
                  <a:pt x="93739" y="377694"/>
                </a:lnTo>
                <a:lnTo>
                  <a:pt x="91703" y="379721"/>
                </a:lnTo>
                <a:lnTo>
                  <a:pt x="89075" y="381073"/>
                </a:lnTo>
                <a:lnTo>
                  <a:pt x="81801" y="383241"/>
                </a:lnTo>
                <a:lnTo>
                  <a:pt x="77419" y="383538"/>
                </a:lnTo>
                <a:lnTo>
                  <a:pt x="74473" y="383617"/>
                </a:lnTo>
                <a:lnTo>
                  <a:pt x="72509" y="384940"/>
                </a:lnTo>
                <a:lnTo>
                  <a:pt x="71200" y="387092"/>
                </a:lnTo>
                <a:lnTo>
                  <a:pt x="68734" y="394731"/>
                </a:lnTo>
                <a:lnTo>
                  <a:pt x="68581" y="4066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7"/>
          <p:cNvSpPr/>
          <p:nvPr/>
        </p:nvSpPr>
        <p:spPr>
          <a:xfrm>
            <a:off x="7646669" y="4229100"/>
            <a:ext cx="57151" cy="1463040"/>
          </a:xfrm>
          <a:custGeom>
            <a:avLst/>
            <a:gdLst/>
            <a:ahLst/>
            <a:cxnLst/>
            <a:rect l="0" t="0" r="0" b="0"/>
            <a:pathLst>
              <a:path w="57151" h="1463040">
                <a:moveTo>
                  <a:pt x="0" y="0"/>
                </a:moveTo>
                <a:lnTo>
                  <a:pt x="1271" y="20790"/>
                </a:lnTo>
                <a:lnTo>
                  <a:pt x="3388" y="31640"/>
                </a:lnTo>
                <a:lnTo>
                  <a:pt x="6068" y="43953"/>
                </a:lnTo>
                <a:lnTo>
                  <a:pt x="7856" y="55972"/>
                </a:lnTo>
                <a:lnTo>
                  <a:pt x="9047" y="67794"/>
                </a:lnTo>
                <a:lnTo>
                  <a:pt x="10372" y="98711"/>
                </a:lnTo>
                <a:lnTo>
                  <a:pt x="10959" y="150551"/>
                </a:lnTo>
                <a:lnTo>
                  <a:pt x="12387" y="180377"/>
                </a:lnTo>
                <a:lnTo>
                  <a:pt x="19193" y="270615"/>
                </a:lnTo>
                <a:lnTo>
                  <a:pt x="21230" y="313736"/>
                </a:lnTo>
                <a:lnTo>
                  <a:pt x="25523" y="370155"/>
                </a:lnTo>
                <a:lnTo>
                  <a:pt x="28445" y="402980"/>
                </a:lnTo>
                <a:lnTo>
                  <a:pt x="30394" y="431213"/>
                </a:lnTo>
                <a:lnTo>
                  <a:pt x="32559" y="479517"/>
                </a:lnTo>
                <a:lnTo>
                  <a:pt x="33778" y="548478"/>
                </a:lnTo>
                <a:lnTo>
                  <a:pt x="37449" y="628155"/>
                </a:lnTo>
                <a:lnTo>
                  <a:pt x="42045" y="718599"/>
                </a:lnTo>
                <a:lnTo>
                  <a:pt x="44087" y="784197"/>
                </a:lnTo>
                <a:lnTo>
                  <a:pt x="45505" y="962039"/>
                </a:lnTo>
                <a:lnTo>
                  <a:pt x="45576" y="999499"/>
                </a:lnTo>
                <a:lnTo>
                  <a:pt x="46894" y="1030823"/>
                </a:lnTo>
                <a:lnTo>
                  <a:pt x="49043" y="1058055"/>
                </a:lnTo>
                <a:lnTo>
                  <a:pt x="51746" y="1082560"/>
                </a:lnTo>
                <a:lnTo>
                  <a:pt x="53547" y="1103976"/>
                </a:lnTo>
                <a:lnTo>
                  <a:pt x="54749" y="1123334"/>
                </a:lnTo>
                <a:lnTo>
                  <a:pt x="56083" y="1163469"/>
                </a:lnTo>
                <a:lnTo>
                  <a:pt x="57149" y="1386142"/>
                </a:lnTo>
                <a:lnTo>
                  <a:pt x="57150" y="14630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8"/>
          <p:cNvSpPr/>
          <p:nvPr/>
        </p:nvSpPr>
        <p:spPr>
          <a:xfrm>
            <a:off x="6972300" y="4857750"/>
            <a:ext cx="1383030" cy="45720"/>
          </a:xfrm>
          <a:custGeom>
            <a:avLst/>
            <a:gdLst/>
            <a:ahLst/>
            <a:cxnLst/>
            <a:rect l="0" t="0" r="0" b="0"/>
            <a:pathLst>
              <a:path w="1383030" h="45720">
                <a:moveTo>
                  <a:pt x="0" y="0"/>
                </a:moveTo>
                <a:lnTo>
                  <a:pt x="648477" y="1270"/>
                </a:lnTo>
                <a:lnTo>
                  <a:pt x="861405" y="6067"/>
                </a:lnTo>
                <a:lnTo>
                  <a:pt x="1057640" y="15819"/>
                </a:lnTo>
                <a:lnTo>
                  <a:pt x="1218092" y="27351"/>
                </a:lnTo>
                <a:lnTo>
                  <a:pt x="1267991" y="32203"/>
                </a:lnTo>
                <a:lnTo>
                  <a:pt x="1383029" y="457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9"/>
          <p:cNvSpPr/>
          <p:nvPr/>
        </p:nvSpPr>
        <p:spPr>
          <a:xfrm>
            <a:off x="11435" y="5635931"/>
            <a:ext cx="137156" cy="216229"/>
          </a:xfrm>
          <a:custGeom>
            <a:avLst/>
            <a:gdLst/>
            <a:ahLst/>
            <a:cxnLst/>
            <a:rect l="0" t="0" r="0" b="0"/>
            <a:pathLst>
              <a:path w="137156" h="216229">
                <a:moveTo>
                  <a:pt x="80005" y="21919"/>
                </a:moveTo>
                <a:lnTo>
                  <a:pt x="69045" y="0"/>
                </a:lnTo>
                <a:lnTo>
                  <a:pt x="65397" y="2863"/>
                </a:lnTo>
                <a:lnTo>
                  <a:pt x="62646" y="5405"/>
                </a:lnTo>
                <a:lnTo>
                  <a:pt x="60812" y="8370"/>
                </a:lnTo>
                <a:lnTo>
                  <a:pt x="58775" y="15050"/>
                </a:lnTo>
                <a:lnTo>
                  <a:pt x="58231" y="19879"/>
                </a:lnTo>
                <a:lnTo>
                  <a:pt x="57869" y="25639"/>
                </a:lnTo>
                <a:lnTo>
                  <a:pt x="57628" y="32019"/>
                </a:lnTo>
                <a:lnTo>
                  <a:pt x="56197" y="37542"/>
                </a:lnTo>
                <a:lnTo>
                  <a:pt x="53973" y="42494"/>
                </a:lnTo>
                <a:lnTo>
                  <a:pt x="51220" y="47066"/>
                </a:lnTo>
                <a:lnTo>
                  <a:pt x="48115" y="52653"/>
                </a:lnTo>
                <a:lnTo>
                  <a:pt x="41278" y="65635"/>
                </a:lnTo>
                <a:lnTo>
                  <a:pt x="30289" y="87224"/>
                </a:lnTo>
                <a:lnTo>
                  <a:pt x="26541" y="93395"/>
                </a:lnTo>
                <a:lnTo>
                  <a:pt x="22772" y="98780"/>
                </a:lnTo>
                <a:lnTo>
                  <a:pt x="18990" y="103639"/>
                </a:lnTo>
                <a:lnTo>
                  <a:pt x="15198" y="109419"/>
                </a:lnTo>
                <a:lnTo>
                  <a:pt x="11400" y="115812"/>
                </a:lnTo>
                <a:lnTo>
                  <a:pt x="7598" y="122614"/>
                </a:lnTo>
                <a:lnTo>
                  <a:pt x="5064" y="128419"/>
                </a:lnTo>
                <a:lnTo>
                  <a:pt x="3374" y="133559"/>
                </a:lnTo>
                <a:lnTo>
                  <a:pt x="2248" y="138256"/>
                </a:lnTo>
                <a:lnTo>
                  <a:pt x="1497" y="142656"/>
                </a:lnTo>
                <a:lnTo>
                  <a:pt x="996" y="146860"/>
                </a:lnTo>
                <a:lnTo>
                  <a:pt x="662" y="150933"/>
                </a:lnTo>
                <a:lnTo>
                  <a:pt x="440" y="154918"/>
                </a:lnTo>
                <a:lnTo>
                  <a:pt x="192" y="162732"/>
                </a:lnTo>
                <a:lnTo>
                  <a:pt x="0" y="192225"/>
                </a:lnTo>
                <a:lnTo>
                  <a:pt x="1268" y="192606"/>
                </a:lnTo>
                <a:lnTo>
                  <a:pt x="3384" y="192860"/>
                </a:lnTo>
                <a:lnTo>
                  <a:pt x="6064" y="193030"/>
                </a:lnTo>
                <a:lnTo>
                  <a:pt x="46866" y="193301"/>
                </a:lnTo>
                <a:lnTo>
                  <a:pt x="74590" y="193339"/>
                </a:lnTo>
                <a:lnTo>
                  <a:pt x="84015" y="194618"/>
                </a:lnTo>
                <a:lnTo>
                  <a:pt x="90298" y="196742"/>
                </a:lnTo>
                <a:lnTo>
                  <a:pt x="94487" y="199427"/>
                </a:lnTo>
                <a:lnTo>
                  <a:pt x="98549" y="201218"/>
                </a:lnTo>
                <a:lnTo>
                  <a:pt x="102528" y="202411"/>
                </a:lnTo>
                <a:lnTo>
                  <a:pt x="106450" y="203207"/>
                </a:lnTo>
                <a:lnTo>
                  <a:pt x="110335" y="203738"/>
                </a:lnTo>
                <a:lnTo>
                  <a:pt x="114195" y="204091"/>
                </a:lnTo>
                <a:lnTo>
                  <a:pt x="118038" y="204327"/>
                </a:lnTo>
                <a:lnTo>
                  <a:pt x="120600" y="205754"/>
                </a:lnTo>
                <a:lnTo>
                  <a:pt x="122308" y="207976"/>
                </a:lnTo>
                <a:lnTo>
                  <a:pt x="123447" y="210727"/>
                </a:lnTo>
                <a:lnTo>
                  <a:pt x="125476" y="212561"/>
                </a:lnTo>
                <a:lnTo>
                  <a:pt x="128099" y="213783"/>
                </a:lnTo>
                <a:lnTo>
                  <a:pt x="137155" y="2162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0"/>
          <p:cNvSpPr/>
          <p:nvPr/>
        </p:nvSpPr>
        <p:spPr>
          <a:xfrm>
            <a:off x="103344" y="5646419"/>
            <a:ext cx="42069" cy="377191"/>
          </a:xfrm>
          <a:custGeom>
            <a:avLst/>
            <a:gdLst/>
            <a:ahLst/>
            <a:cxnLst/>
            <a:rect l="0" t="0" r="0" b="0"/>
            <a:pathLst>
              <a:path w="42069" h="377191">
                <a:moveTo>
                  <a:pt x="22386" y="0"/>
                </a:moveTo>
                <a:lnTo>
                  <a:pt x="34521" y="0"/>
                </a:lnTo>
                <a:lnTo>
                  <a:pt x="38096" y="1270"/>
                </a:lnTo>
                <a:lnTo>
                  <a:pt x="40479" y="3387"/>
                </a:lnTo>
                <a:lnTo>
                  <a:pt x="42068" y="6068"/>
                </a:lnTo>
                <a:lnTo>
                  <a:pt x="41857" y="10395"/>
                </a:lnTo>
                <a:lnTo>
                  <a:pt x="40447" y="15821"/>
                </a:lnTo>
                <a:lnTo>
                  <a:pt x="38236" y="21977"/>
                </a:lnTo>
                <a:lnTo>
                  <a:pt x="35493" y="33702"/>
                </a:lnTo>
                <a:lnTo>
                  <a:pt x="29058" y="67049"/>
                </a:lnTo>
                <a:lnTo>
                  <a:pt x="26834" y="81529"/>
                </a:lnTo>
                <a:lnTo>
                  <a:pt x="25351" y="93723"/>
                </a:lnTo>
                <a:lnTo>
                  <a:pt x="24363" y="104392"/>
                </a:lnTo>
                <a:lnTo>
                  <a:pt x="23704" y="115315"/>
                </a:lnTo>
                <a:lnTo>
                  <a:pt x="22971" y="137612"/>
                </a:lnTo>
                <a:lnTo>
                  <a:pt x="22559" y="165516"/>
                </a:lnTo>
                <a:lnTo>
                  <a:pt x="21231" y="180195"/>
                </a:lnTo>
                <a:lnTo>
                  <a:pt x="14565" y="236977"/>
                </a:lnTo>
                <a:lnTo>
                  <a:pt x="13362" y="250694"/>
                </a:lnTo>
                <a:lnTo>
                  <a:pt x="12560" y="262380"/>
                </a:lnTo>
                <a:lnTo>
                  <a:pt x="11669" y="282136"/>
                </a:lnTo>
                <a:lnTo>
                  <a:pt x="11167" y="307540"/>
                </a:lnTo>
                <a:lnTo>
                  <a:pt x="11096" y="315517"/>
                </a:lnTo>
                <a:lnTo>
                  <a:pt x="9779" y="322105"/>
                </a:lnTo>
                <a:lnTo>
                  <a:pt x="7632" y="327767"/>
                </a:lnTo>
                <a:lnTo>
                  <a:pt x="4930" y="332811"/>
                </a:lnTo>
                <a:lnTo>
                  <a:pt x="3128" y="337444"/>
                </a:lnTo>
                <a:lnTo>
                  <a:pt x="1927" y="341803"/>
                </a:lnTo>
                <a:lnTo>
                  <a:pt x="1127" y="345979"/>
                </a:lnTo>
                <a:lnTo>
                  <a:pt x="237" y="354005"/>
                </a:lnTo>
                <a:lnTo>
                  <a:pt x="0" y="357924"/>
                </a:lnTo>
                <a:lnTo>
                  <a:pt x="1112" y="361806"/>
                </a:lnTo>
                <a:lnTo>
                  <a:pt x="3123" y="365664"/>
                </a:lnTo>
                <a:lnTo>
                  <a:pt x="10956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1"/>
          <p:cNvSpPr/>
          <p:nvPr/>
        </p:nvSpPr>
        <p:spPr>
          <a:xfrm>
            <a:off x="210942" y="5692139"/>
            <a:ext cx="131829" cy="274321"/>
          </a:xfrm>
          <a:custGeom>
            <a:avLst/>
            <a:gdLst/>
            <a:ahLst/>
            <a:cxnLst/>
            <a:rect l="0" t="0" r="0" b="0"/>
            <a:pathLst>
              <a:path w="131829" h="274321">
                <a:moveTo>
                  <a:pt x="51948" y="0"/>
                </a:moveTo>
                <a:lnTo>
                  <a:pt x="39812" y="12136"/>
                </a:lnTo>
                <a:lnTo>
                  <a:pt x="34967" y="18251"/>
                </a:lnTo>
                <a:lnTo>
                  <a:pt x="30467" y="24867"/>
                </a:lnTo>
                <a:lnTo>
                  <a:pt x="26197" y="31818"/>
                </a:lnTo>
                <a:lnTo>
                  <a:pt x="23351" y="37723"/>
                </a:lnTo>
                <a:lnTo>
                  <a:pt x="21453" y="42928"/>
                </a:lnTo>
                <a:lnTo>
                  <a:pt x="12340" y="78612"/>
                </a:lnTo>
                <a:lnTo>
                  <a:pt x="10302" y="89238"/>
                </a:lnTo>
                <a:lnTo>
                  <a:pt x="8944" y="98862"/>
                </a:lnTo>
                <a:lnTo>
                  <a:pt x="8039" y="107818"/>
                </a:lnTo>
                <a:lnTo>
                  <a:pt x="6165" y="117599"/>
                </a:lnTo>
                <a:lnTo>
                  <a:pt x="3646" y="127930"/>
                </a:lnTo>
                <a:lnTo>
                  <a:pt x="696" y="138626"/>
                </a:lnTo>
                <a:lnTo>
                  <a:pt x="0" y="148298"/>
                </a:lnTo>
                <a:lnTo>
                  <a:pt x="806" y="157285"/>
                </a:lnTo>
                <a:lnTo>
                  <a:pt x="2613" y="165817"/>
                </a:lnTo>
                <a:lnTo>
                  <a:pt x="3818" y="174045"/>
                </a:lnTo>
                <a:lnTo>
                  <a:pt x="4621" y="182070"/>
                </a:lnTo>
                <a:lnTo>
                  <a:pt x="5514" y="196491"/>
                </a:lnTo>
                <a:lnTo>
                  <a:pt x="5910" y="207132"/>
                </a:lnTo>
                <a:lnTo>
                  <a:pt x="7286" y="213018"/>
                </a:lnTo>
                <a:lnTo>
                  <a:pt x="9473" y="219482"/>
                </a:lnTo>
                <a:lnTo>
                  <a:pt x="12201" y="226332"/>
                </a:lnTo>
                <a:lnTo>
                  <a:pt x="15290" y="232168"/>
                </a:lnTo>
                <a:lnTo>
                  <a:pt x="18619" y="237328"/>
                </a:lnTo>
                <a:lnTo>
                  <a:pt x="22109" y="242039"/>
                </a:lnTo>
                <a:lnTo>
                  <a:pt x="26975" y="245179"/>
                </a:lnTo>
                <a:lnTo>
                  <a:pt x="32759" y="247273"/>
                </a:lnTo>
                <a:lnTo>
                  <a:pt x="39155" y="248669"/>
                </a:lnTo>
                <a:lnTo>
                  <a:pt x="45959" y="249600"/>
                </a:lnTo>
                <a:lnTo>
                  <a:pt x="53036" y="250220"/>
                </a:lnTo>
                <a:lnTo>
                  <a:pt x="60293" y="250633"/>
                </a:lnTo>
                <a:lnTo>
                  <a:pt x="68941" y="249639"/>
                </a:lnTo>
                <a:lnTo>
                  <a:pt x="78517" y="247706"/>
                </a:lnTo>
                <a:lnTo>
                  <a:pt x="88710" y="245147"/>
                </a:lnTo>
                <a:lnTo>
                  <a:pt x="98046" y="240902"/>
                </a:lnTo>
                <a:lnTo>
                  <a:pt x="106810" y="235531"/>
                </a:lnTo>
                <a:lnTo>
                  <a:pt x="115192" y="229411"/>
                </a:lnTo>
                <a:lnTo>
                  <a:pt x="120781" y="222791"/>
                </a:lnTo>
                <a:lnTo>
                  <a:pt x="124506" y="215837"/>
                </a:lnTo>
                <a:lnTo>
                  <a:pt x="126990" y="208661"/>
                </a:lnTo>
                <a:lnTo>
                  <a:pt x="128646" y="202608"/>
                </a:lnTo>
                <a:lnTo>
                  <a:pt x="129750" y="197302"/>
                </a:lnTo>
                <a:lnTo>
                  <a:pt x="131522" y="185730"/>
                </a:lnTo>
                <a:lnTo>
                  <a:pt x="131828" y="177657"/>
                </a:lnTo>
                <a:lnTo>
                  <a:pt x="130601" y="174318"/>
                </a:lnTo>
                <a:lnTo>
                  <a:pt x="128514" y="170822"/>
                </a:lnTo>
                <a:lnTo>
                  <a:pt x="125852" y="167221"/>
                </a:lnTo>
                <a:lnTo>
                  <a:pt x="122807" y="163551"/>
                </a:lnTo>
                <a:lnTo>
                  <a:pt x="119507" y="159834"/>
                </a:lnTo>
                <a:lnTo>
                  <a:pt x="111154" y="150812"/>
                </a:lnTo>
                <a:lnTo>
                  <a:pt x="109198" y="150071"/>
                </a:lnTo>
                <a:lnTo>
                  <a:pt x="106625" y="149578"/>
                </a:lnTo>
                <a:lnTo>
                  <a:pt x="103639" y="149249"/>
                </a:lnTo>
                <a:lnTo>
                  <a:pt x="100379" y="149029"/>
                </a:lnTo>
                <a:lnTo>
                  <a:pt x="96935" y="148883"/>
                </a:lnTo>
                <a:lnTo>
                  <a:pt x="89722" y="148721"/>
                </a:lnTo>
                <a:lnTo>
                  <a:pt x="82283" y="148648"/>
                </a:lnTo>
                <a:lnTo>
                  <a:pt x="78521" y="149899"/>
                </a:lnTo>
                <a:lnTo>
                  <a:pt x="74743" y="152003"/>
                </a:lnTo>
                <a:lnTo>
                  <a:pt x="70955" y="154675"/>
                </a:lnTo>
                <a:lnTo>
                  <a:pt x="67159" y="157727"/>
                </a:lnTo>
                <a:lnTo>
                  <a:pt x="63359" y="161031"/>
                </a:lnTo>
                <a:lnTo>
                  <a:pt x="59555" y="164505"/>
                </a:lnTo>
                <a:lnTo>
                  <a:pt x="55749" y="169360"/>
                </a:lnTo>
                <a:lnTo>
                  <a:pt x="51942" y="175136"/>
                </a:lnTo>
                <a:lnTo>
                  <a:pt x="48134" y="181528"/>
                </a:lnTo>
                <a:lnTo>
                  <a:pt x="45595" y="187059"/>
                </a:lnTo>
                <a:lnTo>
                  <a:pt x="43903" y="192016"/>
                </a:lnTo>
                <a:lnTo>
                  <a:pt x="42774" y="196591"/>
                </a:lnTo>
                <a:lnTo>
                  <a:pt x="40752" y="200910"/>
                </a:lnTo>
                <a:lnTo>
                  <a:pt x="38134" y="205061"/>
                </a:lnTo>
                <a:lnTo>
                  <a:pt x="35118" y="209097"/>
                </a:lnTo>
                <a:lnTo>
                  <a:pt x="33108" y="214328"/>
                </a:lnTo>
                <a:lnTo>
                  <a:pt x="31768" y="220356"/>
                </a:lnTo>
                <a:lnTo>
                  <a:pt x="30875" y="226914"/>
                </a:lnTo>
                <a:lnTo>
                  <a:pt x="30279" y="232556"/>
                </a:lnTo>
                <a:lnTo>
                  <a:pt x="29882" y="237588"/>
                </a:lnTo>
                <a:lnTo>
                  <a:pt x="29617" y="242212"/>
                </a:lnTo>
                <a:lnTo>
                  <a:pt x="29323" y="250737"/>
                </a:lnTo>
                <a:lnTo>
                  <a:pt x="29134" y="266557"/>
                </a:lnTo>
                <a:lnTo>
                  <a:pt x="30389" y="269145"/>
                </a:lnTo>
                <a:lnTo>
                  <a:pt x="32495" y="270870"/>
                </a:lnTo>
                <a:lnTo>
                  <a:pt x="40518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2"/>
          <p:cNvSpPr/>
          <p:nvPr/>
        </p:nvSpPr>
        <p:spPr>
          <a:xfrm>
            <a:off x="329088" y="5589269"/>
            <a:ext cx="196675" cy="480061"/>
          </a:xfrm>
          <a:custGeom>
            <a:avLst/>
            <a:gdLst/>
            <a:ahLst/>
            <a:cxnLst/>
            <a:rect l="0" t="0" r="0" b="0"/>
            <a:pathLst>
              <a:path w="196675" h="480061">
                <a:moveTo>
                  <a:pt x="36672" y="0"/>
                </a:moveTo>
                <a:lnTo>
                  <a:pt x="68490" y="0"/>
                </a:lnTo>
                <a:lnTo>
                  <a:pt x="74394" y="1270"/>
                </a:lnTo>
                <a:lnTo>
                  <a:pt x="79600" y="3387"/>
                </a:lnTo>
                <a:lnTo>
                  <a:pt x="84340" y="6068"/>
                </a:lnTo>
                <a:lnTo>
                  <a:pt x="91311" y="10395"/>
                </a:lnTo>
                <a:lnTo>
                  <a:pt x="109216" y="21977"/>
                </a:lnTo>
                <a:lnTo>
                  <a:pt x="116784" y="27351"/>
                </a:lnTo>
                <a:lnTo>
                  <a:pt x="123100" y="32204"/>
                </a:lnTo>
                <a:lnTo>
                  <a:pt x="128581" y="36710"/>
                </a:lnTo>
                <a:lnTo>
                  <a:pt x="134774" y="40983"/>
                </a:lnTo>
                <a:lnTo>
                  <a:pt x="141443" y="45102"/>
                </a:lnTo>
                <a:lnTo>
                  <a:pt x="148429" y="49118"/>
                </a:lnTo>
                <a:lnTo>
                  <a:pt x="154357" y="54336"/>
                </a:lnTo>
                <a:lnTo>
                  <a:pt x="159578" y="60354"/>
                </a:lnTo>
                <a:lnTo>
                  <a:pt x="164329" y="66906"/>
                </a:lnTo>
                <a:lnTo>
                  <a:pt x="168767" y="73814"/>
                </a:lnTo>
                <a:lnTo>
                  <a:pt x="172995" y="80960"/>
                </a:lnTo>
                <a:lnTo>
                  <a:pt x="177084" y="88263"/>
                </a:lnTo>
                <a:lnTo>
                  <a:pt x="185014" y="103152"/>
                </a:lnTo>
                <a:lnTo>
                  <a:pt x="188906" y="110678"/>
                </a:lnTo>
                <a:lnTo>
                  <a:pt x="191501" y="118236"/>
                </a:lnTo>
                <a:lnTo>
                  <a:pt x="193232" y="125814"/>
                </a:lnTo>
                <a:lnTo>
                  <a:pt x="194385" y="133406"/>
                </a:lnTo>
                <a:lnTo>
                  <a:pt x="195154" y="142278"/>
                </a:lnTo>
                <a:lnTo>
                  <a:pt x="195666" y="152002"/>
                </a:lnTo>
                <a:lnTo>
                  <a:pt x="196236" y="172967"/>
                </a:lnTo>
                <a:lnTo>
                  <a:pt x="196674" y="253108"/>
                </a:lnTo>
                <a:lnTo>
                  <a:pt x="195410" y="262719"/>
                </a:lnTo>
                <a:lnTo>
                  <a:pt x="193297" y="271666"/>
                </a:lnTo>
                <a:lnTo>
                  <a:pt x="180781" y="310344"/>
                </a:lnTo>
                <a:lnTo>
                  <a:pt x="177195" y="319926"/>
                </a:lnTo>
                <a:lnTo>
                  <a:pt x="173534" y="328854"/>
                </a:lnTo>
                <a:lnTo>
                  <a:pt x="169823" y="337347"/>
                </a:lnTo>
                <a:lnTo>
                  <a:pt x="162313" y="353555"/>
                </a:lnTo>
                <a:lnTo>
                  <a:pt x="147144" y="384657"/>
                </a:lnTo>
                <a:lnTo>
                  <a:pt x="143340" y="391058"/>
                </a:lnTo>
                <a:lnTo>
                  <a:pt x="139534" y="396596"/>
                </a:lnTo>
                <a:lnTo>
                  <a:pt x="135726" y="401557"/>
                </a:lnTo>
                <a:lnTo>
                  <a:pt x="130648" y="406135"/>
                </a:lnTo>
                <a:lnTo>
                  <a:pt x="124723" y="410457"/>
                </a:lnTo>
                <a:lnTo>
                  <a:pt x="118232" y="414608"/>
                </a:lnTo>
                <a:lnTo>
                  <a:pt x="112635" y="418645"/>
                </a:lnTo>
                <a:lnTo>
                  <a:pt x="107634" y="422607"/>
                </a:lnTo>
                <a:lnTo>
                  <a:pt x="103030" y="426518"/>
                </a:lnTo>
                <a:lnTo>
                  <a:pt x="98691" y="430396"/>
                </a:lnTo>
                <a:lnTo>
                  <a:pt x="90482" y="438090"/>
                </a:lnTo>
                <a:lnTo>
                  <a:pt x="85245" y="441920"/>
                </a:lnTo>
                <a:lnTo>
                  <a:pt x="79214" y="445744"/>
                </a:lnTo>
                <a:lnTo>
                  <a:pt x="72653" y="449563"/>
                </a:lnTo>
                <a:lnTo>
                  <a:pt x="67009" y="452108"/>
                </a:lnTo>
                <a:lnTo>
                  <a:pt x="61977" y="453806"/>
                </a:lnTo>
                <a:lnTo>
                  <a:pt x="57352" y="454937"/>
                </a:lnTo>
                <a:lnTo>
                  <a:pt x="52998" y="456962"/>
                </a:lnTo>
                <a:lnTo>
                  <a:pt x="48826" y="459581"/>
                </a:lnTo>
                <a:lnTo>
                  <a:pt x="44775" y="462597"/>
                </a:lnTo>
                <a:lnTo>
                  <a:pt x="40804" y="464609"/>
                </a:lnTo>
                <a:lnTo>
                  <a:pt x="36886" y="465949"/>
                </a:lnTo>
                <a:lnTo>
                  <a:pt x="33005" y="466843"/>
                </a:lnTo>
                <a:lnTo>
                  <a:pt x="29147" y="467439"/>
                </a:lnTo>
                <a:lnTo>
                  <a:pt x="25305" y="467836"/>
                </a:lnTo>
                <a:lnTo>
                  <a:pt x="21474" y="468101"/>
                </a:lnTo>
                <a:lnTo>
                  <a:pt x="17650" y="468277"/>
                </a:lnTo>
                <a:lnTo>
                  <a:pt x="10014" y="468474"/>
                </a:lnTo>
                <a:lnTo>
                  <a:pt x="7470" y="469796"/>
                </a:lnTo>
                <a:lnTo>
                  <a:pt x="5774" y="471948"/>
                </a:lnTo>
                <a:lnTo>
                  <a:pt x="4643" y="474651"/>
                </a:lnTo>
                <a:lnTo>
                  <a:pt x="2619" y="476454"/>
                </a:lnTo>
                <a:lnTo>
                  <a:pt x="0" y="477656"/>
                </a:lnTo>
                <a:lnTo>
                  <a:pt x="2382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3"/>
          <p:cNvSpPr/>
          <p:nvPr/>
        </p:nvSpPr>
        <p:spPr>
          <a:xfrm>
            <a:off x="2071167" y="5509259"/>
            <a:ext cx="37980" cy="1062992"/>
          </a:xfrm>
          <a:custGeom>
            <a:avLst/>
            <a:gdLst/>
            <a:ahLst/>
            <a:cxnLst/>
            <a:rect l="0" t="0" r="0" b="0"/>
            <a:pathLst>
              <a:path w="37980" h="1062992">
                <a:moveTo>
                  <a:pt x="20523" y="0"/>
                </a:moveTo>
                <a:lnTo>
                  <a:pt x="26590" y="6068"/>
                </a:lnTo>
                <a:lnTo>
                  <a:pt x="28378" y="9125"/>
                </a:lnTo>
                <a:lnTo>
                  <a:pt x="29569" y="12434"/>
                </a:lnTo>
                <a:lnTo>
                  <a:pt x="30364" y="15909"/>
                </a:lnTo>
                <a:lnTo>
                  <a:pt x="31482" y="32937"/>
                </a:lnTo>
                <a:lnTo>
                  <a:pt x="31813" y="54068"/>
                </a:lnTo>
                <a:lnTo>
                  <a:pt x="33130" y="62716"/>
                </a:lnTo>
                <a:lnTo>
                  <a:pt x="35277" y="72291"/>
                </a:lnTo>
                <a:lnTo>
                  <a:pt x="37979" y="82484"/>
                </a:lnTo>
                <a:lnTo>
                  <a:pt x="37594" y="103970"/>
                </a:lnTo>
                <a:lnTo>
                  <a:pt x="35714" y="115033"/>
                </a:lnTo>
                <a:lnTo>
                  <a:pt x="34460" y="126219"/>
                </a:lnTo>
                <a:lnTo>
                  <a:pt x="33624" y="137486"/>
                </a:lnTo>
                <a:lnTo>
                  <a:pt x="33067" y="148807"/>
                </a:lnTo>
                <a:lnTo>
                  <a:pt x="31425" y="161435"/>
                </a:lnTo>
                <a:lnTo>
                  <a:pt x="29061" y="174933"/>
                </a:lnTo>
                <a:lnTo>
                  <a:pt x="26215" y="189012"/>
                </a:lnTo>
                <a:lnTo>
                  <a:pt x="24318" y="203479"/>
                </a:lnTo>
                <a:lnTo>
                  <a:pt x="23053" y="218203"/>
                </a:lnTo>
                <a:lnTo>
                  <a:pt x="22209" y="233099"/>
                </a:lnTo>
                <a:lnTo>
                  <a:pt x="21272" y="266583"/>
                </a:lnTo>
                <a:lnTo>
                  <a:pt x="20671" y="333752"/>
                </a:lnTo>
                <a:lnTo>
                  <a:pt x="19351" y="349501"/>
                </a:lnTo>
                <a:lnTo>
                  <a:pt x="17202" y="365081"/>
                </a:lnTo>
                <a:lnTo>
                  <a:pt x="14499" y="380548"/>
                </a:lnTo>
                <a:lnTo>
                  <a:pt x="12697" y="397209"/>
                </a:lnTo>
                <a:lnTo>
                  <a:pt x="11495" y="414666"/>
                </a:lnTo>
                <a:lnTo>
                  <a:pt x="10694" y="432654"/>
                </a:lnTo>
                <a:lnTo>
                  <a:pt x="9567" y="536852"/>
                </a:lnTo>
                <a:lnTo>
                  <a:pt x="9233" y="672289"/>
                </a:lnTo>
                <a:lnTo>
                  <a:pt x="7916" y="707273"/>
                </a:lnTo>
                <a:lnTo>
                  <a:pt x="5769" y="734405"/>
                </a:lnTo>
                <a:lnTo>
                  <a:pt x="3066" y="756304"/>
                </a:lnTo>
                <a:lnTo>
                  <a:pt x="1265" y="774713"/>
                </a:lnTo>
                <a:lnTo>
                  <a:pt x="64" y="790795"/>
                </a:lnTo>
                <a:lnTo>
                  <a:pt x="0" y="822635"/>
                </a:lnTo>
                <a:lnTo>
                  <a:pt x="1761" y="841793"/>
                </a:lnTo>
                <a:lnTo>
                  <a:pt x="4205" y="862185"/>
                </a:lnTo>
                <a:lnTo>
                  <a:pt x="5834" y="878321"/>
                </a:lnTo>
                <a:lnTo>
                  <a:pt x="6920" y="891617"/>
                </a:lnTo>
                <a:lnTo>
                  <a:pt x="8127" y="913165"/>
                </a:lnTo>
                <a:lnTo>
                  <a:pt x="8807" y="939575"/>
                </a:lnTo>
                <a:lnTo>
                  <a:pt x="9093" y="10629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4"/>
          <p:cNvSpPr/>
          <p:nvPr/>
        </p:nvSpPr>
        <p:spPr>
          <a:xfrm>
            <a:off x="1497330" y="6137909"/>
            <a:ext cx="1069892" cy="22860"/>
          </a:xfrm>
          <a:custGeom>
            <a:avLst/>
            <a:gdLst/>
            <a:ahLst/>
            <a:cxnLst/>
            <a:rect l="0" t="0" r="0" b="0"/>
            <a:pathLst>
              <a:path w="1069892" h="22860">
                <a:moveTo>
                  <a:pt x="0" y="11430"/>
                </a:moveTo>
                <a:lnTo>
                  <a:pt x="61584" y="11430"/>
                </a:lnTo>
                <a:lnTo>
                  <a:pt x="68996" y="12701"/>
                </a:lnTo>
                <a:lnTo>
                  <a:pt x="75207" y="14817"/>
                </a:lnTo>
                <a:lnTo>
                  <a:pt x="80618" y="17499"/>
                </a:lnTo>
                <a:lnTo>
                  <a:pt x="86765" y="19286"/>
                </a:lnTo>
                <a:lnTo>
                  <a:pt x="93403" y="20477"/>
                </a:lnTo>
                <a:lnTo>
                  <a:pt x="100369" y="21272"/>
                </a:lnTo>
                <a:lnTo>
                  <a:pt x="108822" y="21801"/>
                </a:lnTo>
                <a:lnTo>
                  <a:pt x="128375" y="22389"/>
                </a:lnTo>
                <a:lnTo>
                  <a:pt x="174181" y="22798"/>
                </a:lnTo>
                <a:lnTo>
                  <a:pt x="284679" y="22859"/>
                </a:lnTo>
                <a:lnTo>
                  <a:pt x="297736" y="21589"/>
                </a:lnTo>
                <a:lnTo>
                  <a:pt x="311521" y="19473"/>
                </a:lnTo>
                <a:lnTo>
                  <a:pt x="325790" y="16792"/>
                </a:lnTo>
                <a:lnTo>
                  <a:pt x="344193" y="15005"/>
                </a:lnTo>
                <a:lnTo>
                  <a:pt x="365352" y="13813"/>
                </a:lnTo>
                <a:lnTo>
                  <a:pt x="408758" y="12490"/>
                </a:lnTo>
                <a:lnTo>
                  <a:pt x="478017" y="11640"/>
                </a:lnTo>
                <a:lnTo>
                  <a:pt x="899359" y="11431"/>
                </a:lnTo>
                <a:lnTo>
                  <a:pt x="918343" y="10161"/>
                </a:lnTo>
                <a:lnTo>
                  <a:pt x="933538" y="8044"/>
                </a:lnTo>
                <a:lnTo>
                  <a:pt x="946209" y="5363"/>
                </a:lnTo>
                <a:lnTo>
                  <a:pt x="957196" y="3575"/>
                </a:lnTo>
                <a:lnTo>
                  <a:pt x="967060" y="2384"/>
                </a:lnTo>
                <a:lnTo>
                  <a:pt x="989874" y="2330"/>
                </a:lnTo>
                <a:lnTo>
                  <a:pt x="1006626" y="4094"/>
                </a:lnTo>
                <a:lnTo>
                  <a:pt x="1039209" y="8170"/>
                </a:lnTo>
                <a:lnTo>
                  <a:pt x="1049676" y="9256"/>
                </a:lnTo>
                <a:lnTo>
                  <a:pt x="1057924" y="9981"/>
                </a:lnTo>
                <a:lnTo>
                  <a:pt x="1063422" y="9194"/>
                </a:lnTo>
                <a:lnTo>
                  <a:pt x="1067088" y="7400"/>
                </a:lnTo>
                <a:lnTo>
                  <a:pt x="1069532" y="4933"/>
                </a:lnTo>
                <a:lnTo>
                  <a:pt x="1069891" y="3289"/>
                </a:lnTo>
                <a:lnTo>
                  <a:pt x="1068861" y="2193"/>
                </a:lnTo>
                <a:lnTo>
                  <a:pt x="10629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5"/>
          <p:cNvSpPr/>
          <p:nvPr/>
        </p:nvSpPr>
        <p:spPr>
          <a:xfrm>
            <a:off x="5074923" y="5452109"/>
            <a:ext cx="205737" cy="102342"/>
          </a:xfrm>
          <a:custGeom>
            <a:avLst/>
            <a:gdLst/>
            <a:ahLst/>
            <a:cxnLst/>
            <a:rect l="0" t="0" r="0" b="0"/>
            <a:pathLst>
              <a:path w="205737" h="102342">
                <a:moveTo>
                  <a:pt x="11427" y="0"/>
                </a:moveTo>
                <a:lnTo>
                  <a:pt x="5359" y="0"/>
                </a:lnTo>
                <a:lnTo>
                  <a:pt x="3571" y="1270"/>
                </a:lnTo>
                <a:lnTo>
                  <a:pt x="2380" y="3387"/>
                </a:lnTo>
                <a:lnTo>
                  <a:pt x="1585" y="6068"/>
                </a:lnTo>
                <a:lnTo>
                  <a:pt x="1056" y="9125"/>
                </a:lnTo>
                <a:lnTo>
                  <a:pt x="703" y="12434"/>
                </a:lnTo>
                <a:lnTo>
                  <a:pt x="467" y="15909"/>
                </a:lnTo>
                <a:lnTo>
                  <a:pt x="311" y="19496"/>
                </a:lnTo>
                <a:lnTo>
                  <a:pt x="38" y="32091"/>
                </a:lnTo>
                <a:lnTo>
                  <a:pt x="0" y="50006"/>
                </a:lnTo>
                <a:lnTo>
                  <a:pt x="1269" y="53658"/>
                </a:lnTo>
                <a:lnTo>
                  <a:pt x="3385" y="57362"/>
                </a:lnTo>
                <a:lnTo>
                  <a:pt x="6066" y="61101"/>
                </a:lnTo>
                <a:lnTo>
                  <a:pt x="9122" y="64865"/>
                </a:lnTo>
                <a:lnTo>
                  <a:pt x="12430" y="68643"/>
                </a:lnTo>
                <a:lnTo>
                  <a:pt x="15906" y="72432"/>
                </a:lnTo>
                <a:lnTo>
                  <a:pt x="23154" y="80029"/>
                </a:lnTo>
                <a:lnTo>
                  <a:pt x="26865" y="83833"/>
                </a:lnTo>
                <a:lnTo>
                  <a:pt x="31879" y="86369"/>
                </a:lnTo>
                <a:lnTo>
                  <a:pt x="37761" y="88059"/>
                </a:lnTo>
                <a:lnTo>
                  <a:pt x="44223" y="89186"/>
                </a:lnTo>
                <a:lnTo>
                  <a:pt x="49801" y="91208"/>
                </a:lnTo>
                <a:lnTo>
                  <a:pt x="54789" y="93825"/>
                </a:lnTo>
                <a:lnTo>
                  <a:pt x="59385" y="96841"/>
                </a:lnTo>
                <a:lnTo>
                  <a:pt x="63719" y="98850"/>
                </a:lnTo>
                <a:lnTo>
                  <a:pt x="67878" y="100190"/>
                </a:lnTo>
                <a:lnTo>
                  <a:pt x="71921" y="101084"/>
                </a:lnTo>
                <a:lnTo>
                  <a:pt x="80966" y="101679"/>
                </a:lnTo>
                <a:lnTo>
                  <a:pt x="107950" y="102341"/>
                </a:lnTo>
                <a:lnTo>
                  <a:pt x="118955" y="101247"/>
                </a:lnTo>
                <a:lnTo>
                  <a:pt x="127562" y="99248"/>
                </a:lnTo>
                <a:lnTo>
                  <a:pt x="134571" y="96646"/>
                </a:lnTo>
                <a:lnTo>
                  <a:pt x="140512" y="94911"/>
                </a:lnTo>
                <a:lnTo>
                  <a:pt x="145744" y="93754"/>
                </a:lnTo>
                <a:lnTo>
                  <a:pt x="150501" y="92983"/>
                </a:lnTo>
                <a:lnTo>
                  <a:pt x="154943" y="92469"/>
                </a:lnTo>
                <a:lnTo>
                  <a:pt x="159174" y="92126"/>
                </a:lnTo>
                <a:lnTo>
                  <a:pt x="163265" y="91898"/>
                </a:lnTo>
                <a:lnTo>
                  <a:pt x="174584" y="91644"/>
                </a:lnTo>
                <a:lnTo>
                  <a:pt x="205736" y="914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6"/>
          <p:cNvSpPr/>
          <p:nvPr/>
        </p:nvSpPr>
        <p:spPr>
          <a:xfrm>
            <a:off x="5257800" y="5452109"/>
            <a:ext cx="22860" cy="274321"/>
          </a:xfrm>
          <a:custGeom>
            <a:avLst/>
            <a:gdLst/>
            <a:ahLst/>
            <a:cxnLst/>
            <a:rect l="0" t="0" r="0" b="0"/>
            <a:pathLst>
              <a:path w="22860" h="274321">
                <a:moveTo>
                  <a:pt x="0" y="0"/>
                </a:moveTo>
                <a:lnTo>
                  <a:pt x="0" y="35592"/>
                </a:lnTo>
                <a:lnTo>
                  <a:pt x="1270" y="40238"/>
                </a:lnTo>
                <a:lnTo>
                  <a:pt x="3386" y="44605"/>
                </a:lnTo>
                <a:lnTo>
                  <a:pt x="6067" y="48787"/>
                </a:lnTo>
                <a:lnTo>
                  <a:pt x="9125" y="56655"/>
                </a:lnTo>
                <a:lnTo>
                  <a:pt x="12433" y="66980"/>
                </a:lnTo>
                <a:lnTo>
                  <a:pt x="15908" y="78943"/>
                </a:lnTo>
                <a:lnTo>
                  <a:pt x="18226" y="89459"/>
                </a:lnTo>
                <a:lnTo>
                  <a:pt x="19770" y="99010"/>
                </a:lnTo>
                <a:lnTo>
                  <a:pt x="20800" y="107916"/>
                </a:lnTo>
                <a:lnTo>
                  <a:pt x="21487" y="117664"/>
                </a:lnTo>
                <a:lnTo>
                  <a:pt x="21944" y="127973"/>
                </a:lnTo>
                <a:lnTo>
                  <a:pt x="22453" y="150857"/>
                </a:lnTo>
                <a:lnTo>
                  <a:pt x="22859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7"/>
          <p:cNvSpPr/>
          <p:nvPr/>
        </p:nvSpPr>
        <p:spPr>
          <a:xfrm>
            <a:off x="5326379" y="5444042"/>
            <a:ext cx="146323" cy="259528"/>
          </a:xfrm>
          <a:custGeom>
            <a:avLst/>
            <a:gdLst/>
            <a:ahLst/>
            <a:cxnLst/>
            <a:rect l="0" t="0" r="0" b="0"/>
            <a:pathLst>
              <a:path w="146323" h="259528">
                <a:moveTo>
                  <a:pt x="0" y="53787"/>
                </a:moveTo>
                <a:lnTo>
                  <a:pt x="0" y="47720"/>
                </a:lnTo>
                <a:lnTo>
                  <a:pt x="1271" y="45932"/>
                </a:lnTo>
                <a:lnTo>
                  <a:pt x="3387" y="44741"/>
                </a:lnTo>
                <a:lnTo>
                  <a:pt x="6068" y="43946"/>
                </a:lnTo>
                <a:lnTo>
                  <a:pt x="9125" y="42147"/>
                </a:lnTo>
                <a:lnTo>
                  <a:pt x="12434" y="39677"/>
                </a:lnTo>
                <a:lnTo>
                  <a:pt x="15909" y="36760"/>
                </a:lnTo>
                <a:lnTo>
                  <a:pt x="19497" y="33546"/>
                </a:lnTo>
                <a:lnTo>
                  <a:pt x="26869" y="26588"/>
                </a:lnTo>
                <a:lnTo>
                  <a:pt x="30613" y="24224"/>
                </a:lnTo>
                <a:lnTo>
                  <a:pt x="34379" y="22649"/>
                </a:lnTo>
                <a:lnTo>
                  <a:pt x="38159" y="21598"/>
                </a:lnTo>
                <a:lnTo>
                  <a:pt x="45760" y="18358"/>
                </a:lnTo>
                <a:lnTo>
                  <a:pt x="67751" y="7984"/>
                </a:lnTo>
                <a:lnTo>
                  <a:pt x="76917" y="4202"/>
                </a:lnTo>
                <a:lnTo>
                  <a:pt x="84298" y="1681"/>
                </a:lnTo>
                <a:lnTo>
                  <a:pt x="90489" y="0"/>
                </a:lnTo>
                <a:lnTo>
                  <a:pt x="95886" y="149"/>
                </a:lnTo>
                <a:lnTo>
                  <a:pt x="100755" y="1519"/>
                </a:lnTo>
                <a:lnTo>
                  <a:pt x="105270" y="3701"/>
                </a:lnTo>
                <a:lnTo>
                  <a:pt x="109550" y="5157"/>
                </a:lnTo>
                <a:lnTo>
                  <a:pt x="113674" y="6127"/>
                </a:lnTo>
                <a:lnTo>
                  <a:pt x="117693" y="6774"/>
                </a:lnTo>
                <a:lnTo>
                  <a:pt x="121642" y="8475"/>
                </a:lnTo>
                <a:lnTo>
                  <a:pt x="125545" y="10879"/>
                </a:lnTo>
                <a:lnTo>
                  <a:pt x="129417" y="13751"/>
                </a:lnTo>
                <a:lnTo>
                  <a:pt x="133268" y="18207"/>
                </a:lnTo>
                <a:lnTo>
                  <a:pt x="137106" y="23717"/>
                </a:lnTo>
                <a:lnTo>
                  <a:pt x="140934" y="29931"/>
                </a:lnTo>
                <a:lnTo>
                  <a:pt x="143486" y="35343"/>
                </a:lnTo>
                <a:lnTo>
                  <a:pt x="145187" y="40221"/>
                </a:lnTo>
                <a:lnTo>
                  <a:pt x="146322" y="44743"/>
                </a:lnTo>
                <a:lnTo>
                  <a:pt x="145808" y="50298"/>
                </a:lnTo>
                <a:lnTo>
                  <a:pt x="144195" y="56541"/>
                </a:lnTo>
                <a:lnTo>
                  <a:pt x="141851" y="63243"/>
                </a:lnTo>
                <a:lnTo>
                  <a:pt x="140287" y="70252"/>
                </a:lnTo>
                <a:lnTo>
                  <a:pt x="139245" y="77463"/>
                </a:lnTo>
                <a:lnTo>
                  <a:pt x="138550" y="84811"/>
                </a:lnTo>
                <a:lnTo>
                  <a:pt x="136817" y="93520"/>
                </a:lnTo>
                <a:lnTo>
                  <a:pt x="134391" y="103136"/>
                </a:lnTo>
                <a:lnTo>
                  <a:pt x="131505" y="113356"/>
                </a:lnTo>
                <a:lnTo>
                  <a:pt x="129580" y="122710"/>
                </a:lnTo>
                <a:lnTo>
                  <a:pt x="128297" y="131486"/>
                </a:lnTo>
                <a:lnTo>
                  <a:pt x="127441" y="139876"/>
                </a:lnTo>
                <a:lnTo>
                  <a:pt x="126871" y="148010"/>
                </a:lnTo>
                <a:lnTo>
                  <a:pt x="126491" y="155973"/>
                </a:lnTo>
                <a:lnTo>
                  <a:pt x="126237" y="163821"/>
                </a:lnTo>
                <a:lnTo>
                  <a:pt x="124799" y="170323"/>
                </a:lnTo>
                <a:lnTo>
                  <a:pt x="122569" y="175928"/>
                </a:lnTo>
                <a:lnTo>
                  <a:pt x="119813" y="180934"/>
                </a:lnTo>
                <a:lnTo>
                  <a:pt x="117976" y="185542"/>
                </a:lnTo>
                <a:lnTo>
                  <a:pt x="116751" y="189884"/>
                </a:lnTo>
                <a:lnTo>
                  <a:pt x="115934" y="194048"/>
                </a:lnTo>
                <a:lnTo>
                  <a:pt x="115026" y="202062"/>
                </a:lnTo>
                <a:lnTo>
                  <a:pt x="114623" y="209857"/>
                </a:lnTo>
                <a:lnTo>
                  <a:pt x="114444" y="217555"/>
                </a:lnTo>
                <a:lnTo>
                  <a:pt x="114313" y="234404"/>
                </a:lnTo>
                <a:lnTo>
                  <a:pt x="110920" y="239048"/>
                </a:lnTo>
                <a:lnTo>
                  <a:pt x="105255" y="245416"/>
                </a:lnTo>
                <a:lnTo>
                  <a:pt x="102871" y="2595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8"/>
          <p:cNvSpPr/>
          <p:nvPr/>
        </p:nvSpPr>
        <p:spPr>
          <a:xfrm>
            <a:off x="5360670" y="5568039"/>
            <a:ext cx="171451" cy="21231"/>
          </a:xfrm>
          <a:custGeom>
            <a:avLst/>
            <a:gdLst/>
            <a:ahLst/>
            <a:cxnLst/>
            <a:rect l="0" t="0" r="0" b="0"/>
            <a:pathLst>
              <a:path w="171451" h="21231">
                <a:moveTo>
                  <a:pt x="0" y="21230"/>
                </a:moveTo>
                <a:lnTo>
                  <a:pt x="54067" y="21230"/>
                </a:lnTo>
                <a:lnTo>
                  <a:pt x="60175" y="19961"/>
                </a:lnTo>
                <a:lnTo>
                  <a:pt x="65516" y="17844"/>
                </a:lnTo>
                <a:lnTo>
                  <a:pt x="70347" y="15163"/>
                </a:lnTo>
                <a:lnTo>
                  <a:pt x="76108" y="13375"/>
                </a:lnTo>
                <a:lnTo>
                  <a:pt x="82488" y="12184"/>
                </a:lnTo>
                <a:lnTo>
                  <a:pt x="89282" y="11389"/>
                </a:lnTo>
                <a:lnTo>
                  <a:pt x="95081" y="10860"/>
                </a:lnTo>
                <a:lnTo>
                  <a:pt x="100217" y="10507"/>
                </a:lnTo>
                <a:lnTo>
                  <a:pt x="104911" y="10271"/>
                </a:lnTo>
                <a:lnTo>
                  <a:pt x="110581" y="8844"/>
                </a:lnTo>
                <a:lnTo>
                  <a:pt x="116900" y="6623"/>
                </a:lnTo>
                <a:lnTo>
                  <a:pt x="123653" y="3872"/>
                </a:lnTo>
                <a:lnTo>
                  <a:pt x="129425" y="2038"/>
                </a:lnTo>
                <a:lnTo>
                  <a:pt x="134543" y="816"/>
                </a:lnTo>
                <a:lnTo>
                  <a:pt x="139225" y="0"/>
                </a:lnTo>
                <a:lnTo>
                  <a:pt x="144887" y="727"/>
                </a:lnTo>
                <a:lnTo>
                  <a:pt x="151201" y="2481"/>
                </a:lnTo>
                <a:lnTo>
                  <a:pt x="171450" y="98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9"/>
          <p:cNvSpPr/>
          <p:nvPr/>
        </p:nvSpPr>
        <p:spPr>
          <a:xfrm>
            <a:off x="5543550" y="5372100"/>
            <a:ext cx="159666" cy="468630"/>
          </a:xfrm>
          <a:custGeom>
            <a:avLst/>
            <a:gdLst/>
            <a:ahLst/>
            <a:cxnLst/>
            <a:rect l="0" t="0" r="0" b="0"/>
            <a:pathLst>
              <a:path w="159666" h="468630">
                <a:moveTo>
                  <a:pt x="0" y="0"/>
                </a:moveTo>
                <a:lnTo>
                  <a:pt x="18203" y="0"/>
                </a:lnTo>
                <a:lnTo>
                  <a:pt x="26105" y="1270"/>
                </a:lnTo>
                <a:lnTo>
                  <a:pt x="33913" y="3386"/>
                </a:lnTo>
                <a:lnTo>
                  <a:pt x="41659" y="6067"/>
                </a:lnTo>
                <a:lnTo>
                  <a:pt x="49362" y="7854"/>
                </a:lnTo>
                <a:lnTo>
                  <a:pt x="57038" y="9046"/>
                </a:lnTo>
                <a:lnTo>
                  <a:pt x="64695" y="9840"/>
                </a:lnTo>
                <a:lnTo>
                  <a:pt x="72340" y="11640"/>
                </a:lnTo>
                <a:lnTo>
                  <a:pt x="79976" y="14110"/>
                </a:lnTo>
                <a:lnTo>
                  <a:pt x="87608" y="17026"/>
                </a:lnTo>
                <a:lnTo>
                  <a:pt x="95235" y="21511"/>
                </a:lnTo>
                <a:lnTo>
                  <a:pt x="102860" y="27040"/>
                </a:lnTo>
                <a:lnTo>
                  <a:pt x="110483" y="33266"/>
                </a:lnTo>
                <a:lnTo>
                  <a:pt x="116835" y="38687"/>
                </a:lnTo>
                <a:lnTo>
                  <a:pt x="122340" y="43572"/>
                </a:lnTo>
                <a:lnTo>
                  <a:pt x="127280" y="48097"/>
                </a:lnTo>
                <a:lnTo>
                  <a:pt x="139542" y="59900"/>
                </a:lnTo>
                <a:lnTo>
                  <a:pt x="146368" y="66603"/>
                </a:lnTo>
                <a:lnTo>
                  <a:pt x="150919" y="74882"/>
                </a:lnTo>
                <a:lnTo>
                  <a:pt x="153952" y="84211"/>
                </a:lnTo>
                <a:lnTo>
                  <a:pt x="155974" y="94240"/>
                </a:lnTo>
                <a:lnTo>
                  <a:pt x="157323" y="103466"/>
                </a:lnTo>
                <a:lnTo>
                  <a:pt x="158222" y="112158"/>
                </a:lnTo>
                <a:lnTo>
                  <a:pt x="158821" y="120491"/>
                </a:lnTo>
                <a:lnTo>
                  <a:pt x="159221" y="129857"/>
                </a:lnTo>
                <a:lnTo>
                  <a:pt x="159665" y="150424"/>
                </a:lnTo>
                <a:lnTo>
                  <a:pt x="158513" y="161243"/>
                </a:lnTo>
                <a:lnTo>
                  <a:pt x="156475" y="172265"/>
                </a:lnTo>
                <a:lnTo>
                  <a:pt x="153846" y="183423"/>
                </a:lnTo>
                <a:lnTo>
                  <a:pt x="152094" y="195942"/>
                </a:lnTo>
                <a:lnTo>
                  <a:pt x="150926" y="209368"/>
                </a:lnTo>
                <a:lnTo>
                  <a:pt x="150147" y="223398"/>
                </a:lnTo>
                <a:lnTo>
                  <a:pt x="147088" y="236562"/>
                </a:lnTo>
                <a:lnTo>
                  <a:pt x="142509" y="249148"/>
                </a:lnTo>
                <a:lnTo>
                  <a:pt x="136916" y="261348"/>
                </a:lnTo>
                <a:lnTo>
                  <a:pt x="130647" y="277102"/>
                </a:lnTo>
                <a:lnTo>
                  <a:pt x="116909" y="314926"/>
                </a:lnTo>
                <a:lnTo>
                  <a:pt x="108419" y="333140"/>
                </a:lnTo>
                <a:lnTo>
                  <a:pt x="98949" y="350363"/>
                </a:lnTo>
                <a:lnTo>
                  <a:pt x="88826" y="366926"/>
                </a:lnTo>
                <a:lnTo>
                  <a:pt x="80807" y="380507"/>
                </a:lnTo>
                <a:lnTo>
                  <a:pt x="68511" y="402371"/>
                </a:lnTo>
                <a:lnTo>
                  <a:pt x="63454" y="410487"/>
                </a:lnTo>
                <a:lnTo>
                  <a:pt x="58812" y="417168"/>
                </a:lnTo>
                <a:lnTo>
                  <a:pt x="54448" y="422892"/>
                </a:lnTo>
                <a:lnTo>
                  <a:pt x="50269" y="427978"/>
                </a:lnTo>
                <a:lnTo>
                  <a:pt x="46212" y="432638"/>
                </a:lnTo>
                <a:lnTo>
                  <a:pt x="42238" y="437015"/>
                </a:lnTo>
                <a:lnTo>
                  <a:pt x="34436" y="445265"/>
                </a:lnTo>
                <a:lnTo>
                  <a:pt x="30577" y="449243"/>
                </a:lnTo>
                <a:lnTo>
                  <a:pt x="28004" y="453165"/>
                </a:lnTo>
                <a:lnTo>
                  <a:pt x="26290" y="457050"/>
                </a:lnTo>
                <a:lnTo>
                  <a:pt x="22859" y="4686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0"/>
          <p:cNvSpPr/>
          <p:nvPr/>
        </p:nvSpPr>
        <p:spPr>
          <a:xfrm>
            <a:off x="6320789" y="5292089"/>
            <a:ext cx="80012" cy="1463041"/>
          </a:xfrm>
          <a:custGeom>
            <a:avLst/>
            <a:gdLst/>
            <a:ahLst/>
            <a:cxnLst/>
            <a:rect l="0" t="0" r="0" b="0"/>
            <a:pathLst>
              <a:path w="80012" h="1463041">
                <a:moveTo>
                  <a:pt x="0" y="0"/>
                </a:moveTo>
                <a:lnTo>
                  <a:pt x="0" y="15909"/>
                </a:lnTo>
                <a:lnTo>
                  <a:pt x="1271" y="19496"/>
                </a:lnTo>
                <a:lnTo>
                  <a:pt x="3387" y="23158"/>
                </a:lnTo>
                <a:lnTo>
                  <a:pt x="6069" y="26868"/>
                </a:lnTo>
                <a:lnTo>
                  <a:pt x="9125" y="36962"/>
                </a:lnTo>
                <a:lnTo>
                  <a:pt x="12434" y="51312"/>
                </a:lnTo>
                <a:lnTo>
                  <a:pt x="15909" y="68498"/>
                </a:lnTo>
                <a:lnTo>
                  <a:pt x="18226" y="85035"/>
                </a:lnTo>
                <a:lnTo>
                  <a:pt x="19771" y="101141"/>
                </a:lnTo>
                <a:lnTo>
                  <a:pt x="21487" y="133851"/>
                </a:lnTo>
                <a:lnTo>
                  <a:pt x="22250" y="169557"/>
                </a:lnTo>
                <a:lnTo>
                  <a:pt x="22807" y="386589"/>
                </a:lnTo>
                <a:lnTo>
                  <a:pt x="24095" y="415206"/>
                </a:lnTo>
                <a:lnTo>
                  <a:pt x="26224" y="443174"/>
                </a:lnTo>
                <a:lnTo>
                  <a:pt x="28912" y="470709"/>
                </a:lnTo>
                <a:lnTo>
                  <a:pt x="29435" y="496686"/>
                </a:lnTo>
                <a:lnTo>
                  <a:pt x="28513" y="521625"/>
                </a:lnTo>
                <a:lnTo>
                  <a:pt x="26629" y="545870"/>
                </a:lnTo>
                <a:lnTo>
                  <a:pt x="26643" y="569653"/>
                </a:lnTo>
                <a:lnTo>
                  <a:pt x="27923" y="593129"/>
                </a:lnTo>
                <a:lnTo>
                  <a:pt x="30045" y="616399"/>
                </a:lnTo>
                <a:lnTo>
                  <a:pt x="31460" y="639533"/>
                </a:lnTo>
                <a:lnTo>
                  <a:pt x="44022" y="925125"/>
                </a:lnTo>
                <a:lnTo>
                  <a:pt x="48352" y="994520"/>
                </a:lnTo>
                <a:lnTo>
                  <a:pt x="53240" y="1063039"/>
                </a:lnTo>
                <a:lnTo>
                  <a:pt x="55413" y="1110426"/>
                </a:lnTo>
                <a:lnTo>
                  <a:pt x="57262" y="1130174"/>
                </a:lnTo>
                <a:lnTo>
                  <a:pt x="59764" y="1148420"/>
                </a:lnTo>
                <a:lnTo>
                  <a:pt x="62703" y="1165663"/>
                </a:lnTo>
                <a:lnTo>
                  <a:pt x="64663" y="1182239"/>
                </a:lnTo>
                <a:lnTo>
                  <a:pt x="66839" y="1214203"/>
                </a:lnTo>
                <a:lnTo>
                  <a:pt x="68690" y="1228569"/>
                </a:lnTo>
                <a:lnTo>
                  <a:pt x="71193" y="1241956"/>
                </a:lnTo>
                <a:lnTo>
                  <a:pt x="74132" y="1254692"/>
                </a:lnTo>
                <a:lnTo>
                  <a:pt x="76092" y="1270801"/>
                </a:lnTo>
                <a:lnTo>
                  <a:pt x="78268" y="1309021"/>
                </a:lnTo>
                <a:lnTo>
                  <a:pt x="79237" y="1341247"/>
                </a:lnTo>
                <a:lnTo>
                  <a:pt x="79943" y="1400842"/>
                </a:lnTo>
                <a:lnTo>
                  <a:pt x="80011" y="1463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71"/>
          <p:cNvSpPr/>
          <p:nvPr/>
        </p:nvSpPr>
        <p:spPr>
          <a:xfrm>
            <a:off x="5760720" y="6263639"/>
            <a:ext cx="1097281" cy="22862"/>
          </a:xfrm>
          <a:custGeom>
            <a:avLst/>
            <a:gdLst/>
            <a:ahLst/>
            <a:cxnLst/>
            <a:rect l="0" t="0" r="0" b="0"/>
            <a:pathLst>
              <a:path w="1097281" h="22862">
                <a:moveTo>
                  <a:pt x="0" y="0"/>
                </a:moveTo>
                <a:lnTo>
                  <a:pt x="18203" y="0"/>
                </a:lnTo>
                <a:lnTo>
                  <a:pt x="24835" y="1271"/>
                </a:lnTo>
                <a:lnTo>
                  <a:pt x="30526" y="3387"/>
                </a:lnTo>
                <a:lnTo>
                  <a:pt x="35591" y="6069"/>
                </a:lnTo>
                <a:lnTo>
                  <a:pt x="41507" y="7856"/>
                </a:lnTo>
                <a:lnTo>
                  <a:pt x="47991" y="9047"/>
                </a:lnTo>
                <a:lnTo>
                  <a:pt x="54854" y="9842"/>
                </a:lnTo>
                <a:lnTo>
                  <a:pt x="63239" y="10371"/>
                </a:lnTo>
                <a:lnTo>
                  <a:pt x="82716" y="10959"/>
                </a:lnTo>
                <a:lnTo>
                  <a:pt x="285204" y="11427"/>
                </a:lnTo>
                <a:lnTo>
                  <a:pt x="301895" y="10158"/>
                </a:lnTo>
                <a:lnTo>
                  <a:pt x="318103" y="8042"/>
                </a:lnTo>
                <a:lnTo>
                  <a:pt x="333988" y="5362"/>
                </a:lnTo>
                <a:lnTo>
                  <a:pt x="349659" y="3574"/>
                </a:lnTo>
                <a:lnTo>
                  <a:pt x="365186" y="2383"/>
                </a:lnTo>
                <a:lnTo>
                  <a:pt x="380617" y="1589"/>
                </a:lnTo>
                <a:lnTo>
                  <a:pt x="428243" y="706"/>
                </a:lnTo>
                <a:lnTo>
                  <a:pt x="579013" y="41"/>
                </a:lnTo>
                <a:lnTo>
                  <a:pt x="596829" y="1298"/>
                </a:lnTo>
                <a:lnTo>
                  <a:pt x="613786" y="3405"/>
                </a:lnTo>
                <a:lnTo>
                  <a:pt x="630170" y="6080"/>
                </a:lnTo>
                <a:lnTo>
                  <a:pt x="657603" y="7864"/>
                </a:lnTo>
                <a:lnTo>
                  <a:pt x="692402" y="9053"/>
                </a:lnTo>
                <a:lnTo>
                  <a:pt x="836152" y="11117"/>
                </a:lnTo>
                <a:lnTo>
                  <a:pt x="1061496" y="11427"/>
                </a:lnTo>
                <a:lnTo>
                  <a:pt x="1070884" y="12698"/>
                </a:lnTo>
                <a:lnTo>
                  <a:pt x="1078412" y="14815"/>
                </a:lnTo>
                <a:lnTo>
                  <a:pt x="1097280" y="22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72"/>
          <p:cNvSpPr/>
          <p:nvPr/>
        </p:nvSpPr>
        <p:spPr>
          <a:xfrm>
            <a:off x="7863856" y="5429250"/>
            <a:ext cx="91424" cy="148590"/>
          </a:xfrm>
          <a:custGeom>
            <a:avLst/>
            <a:gdLst/>
            <a:ahLst/>
            <a:cxnLst/>
            <a:rect l="0" t="0" r="0" b="0"/>
            <a:pathLst>
              <a:path w="91424" h="148590">
                <a:moveTo>
                  <a:pt x="34273" y="0"/>
                </a:moveTo>
                <a:lnTo>
                  <a:pt x="34273" y="12135"/>
                </a:lnTo>
                <a:lnTo>
                  <a:pt x="33003" y="19520"/>
                </a:lnTo>
                <a:lnTo>
                  <a:pt x="30887" y="28253"/>
                </a:lnTo>
                <a:lnTo>
                  <a:pt x="28206" y="37885"/>
                </a:lnTo>
                <a:lnTo>
                  <a:pt x="21840" y="58747"/>
                </a:lnTo>
                <a:lnTo>
                  <a:pt x="18365" y="69644"/>
                </a:lnTo>
                <a:lnTo>
                  <a:pt x="14777" y="78180"/>
                </a:lnTo>
                <a:lnTo>
                  <a:pt x="11116" y="85140"/>
                </a:lnTo>
                <a:lnTo>
                  <a:pt x="7406" y="91049"/>
                </a:lnTo>
                <a:lnTo>
                  <a:pt x="4931" y="96260"/>
                </a:lnTo>
                <a:lnTo>
                  <a:pt x="3283" y="101003"/>
                </a:lnTo>
                <a:lnTo>
                  <a:pt x="2183" y="105435"/>
                </a:lnTo>
                <a:lnTo>
                  <a:pt x="1449" y="109660"/>
                </a:lnTo>
                <a:lnTo>
                  <a:pt x="961" y="113746"/>
                </a:lnTo>
                <a:lnTo>
                  <a:pt x="635" y="117741"/>
                </a:lnTo>
                <a:lnTo>
                  <a:pt x="418" y="121674"/>
                </a:lnTo>
                <a:lnTo>
                  <a:pt x="0" y="136481"/>
                </a:lnTo>
                <a:lnTo>
                  <a:pt x="1265" y="136707"/>
                </a:lnTo>
                <a:lnTo>
                  <a:pt x="3377" y="136858"/>
                </a:lnTo>
                <a:lnTo>
                  <a:pt x="6056" y="136959"/>
                </a:lnTo>
                <a:lnTo>
                  <a:pt x="20784" y="137142"/>
                </a:lnTo>
                <a:lnTo>
                  <a:pt x="83676" y="137159"/>
                </a:lnTo>
                <a:lnTo>
                  <a:pt x="86259" y="138429"/>
                </a:lnTo>
                <a:lnTo>
                  <a:pt x="87981" y="140546"/>
                </a:lnTo>
                <a:lnTo>
                  <a:pt x="91423" y="1485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3"/>
          <p:cNvSpPr/>
          <p:nvPr/>
        </p:nvSpPr>
        <p:spPr>
          <a:xfrm>
            <a:off x="7920990" y="5429250"/>
            <a:ext cx="57151" cy="297180"/>
          </a:xfrm>
          <a:custGeom>
            <a:avLst/>
            <a:gdLst/>
            <a:ahLst/>
            <a:cxnLst/>
            <a:rect l="0" t="0" r="0" b="0"/>
            <a:pathLst>
              <a:path w="57151" h="297180">
                <a:moveTo>
                  <a:pt x="57150" y="0"/>
                </a:moveTo>
                <a:lnTo>
                  <a:pt x="51082" y="18203"/>
                </a:lnTo>
                <a:lnTo>
                  <a:pt x="49294" y="26105"/>
                </a:lnTo>
                <a:lnTo>
                  <a:pt x="48102" y="33913"/>
                </a:lnTo>
                <a:lnTo>
                  <a:pt x="47308" y="41659"/>
                </a:lnTo>
                <a:lnTo>
                  <a:pt x="45509" y="49362"/>
                </a:lnTo>
                <a:lnTo>
                  <a:pt x="43039" y="57038"/>
                </a:lnTo>
                <a:lnTo>
                  <a:pt x="40122" y="64695"/>
                </a:lnTo>
                <a:lnTo>
                  <a:pt x="36908" y="76150"/>
                </a:lnTo>
                <a:lnTo>
                  <a:pt x="33495" y="90137"/>
                </a:lnTo>
                <a:lnTo>
                  <a:pt x="29950" y="105811"/>
                </a:lnTo>
                <a:lnTo>
                  <a:pt x="27586" y="118800"/>
                </a:lnTo>
                <a:lnTo>
                  <a:pt x="26010" y="130000"/>
                </a:lnTo>
                <a:lnTo>
                  <a:pt x="24961" y="140006"/>
                </a:lnTo>
                <a:lnTo>
                  <a:pt x="22990" y="150488"/>
                </a:lnTo>
                <a:lnTo>
                  <a:pt x="20406" y="161285"/>
                </a:lnTo>
                <a:lnTo>
                  <a:pt x="17414" y="172293"/>
                </a:lnTo>
                <a:lnTo>
                  <a:pt x="15419" y="182172"/>
                </a:lnTo>
                <a:lnTo>
                  <a:pt x="14089" y="191298"/>
                </a:lnTo>
                <a:lnTo>
                  <a:pt x="13203" y="199921"/>
                </a:lnTo>
                <a:lnTo>
                  <a:pt x="11342" y="208211"/>
                </a:lnTo>
                <a:lnTo>
                  <a:pt x="8832" y="216277"/>
                </a:lnTo>
                <a:lnTo>
                  <a:pt x="5888" y="224194"/>
                </a:lnTo>
                <a:lnTo>
                  <a:pt x="3925" y="232013"/>
                </a:lnTo>
                <a:lnTo>
                  <a:pt x="2617" y="239765"/>
                </a:lnTo>
                <a:lnTo>
                  <a:pt x="1745" y="247474"/>
                </a:lnTo>
                <a:lnTo>
                  <a:pt x="1162" y="255152"/>
                </a:lnTo>
                <a:lnTo>
                  <a:pt x="775" y="262811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74"/>
          <p:cNvSpPr/>
          <p:nvPr/>
        </p:nvSpPr>
        <p:spPr>
          <a:xfrm>
            <a:off x="8001344" y="5452109"/>
            <a:ext cx="102526" cy="251263"/>
          </a:xfrm>
          <a:custGeom>
            <a:avLst/>
            <a:gdLst/>
            <a:ahLst/>
            <a:cxnLst/>
            <a:rect l="0" t="0" r="0" b="0"/>
            <a:pathLst>
              <a:path w="102526" h="251263">
                <a:moveTo>
                  <a:pt x="56806" y="34291"/>
                </a:moveTo>
                <a:lnTo>
                  <a:pt x="44670" y="40358"/>
                </a:lnTo>
                <a:lnTo>
                  <a:pt x="39825" y="43416"/>
                </a:lnTo>
                <a:lnTo>
                  <a:pt x="35325" y="46724"/>
                </a:lnTo>
                <a:lnTo>
                  <a:pt x="31055" y="50199"/>
                </a:lnTo>
                <a:lnTo>
                  <a:pt x="25669" y="56326"/>
                </a:lnTo>
                <a:lnTo>
                  <a:pt x="19538" y="64221"/>
                </a:lnTo>
                <a:lnTo>
                  <a:pt x="3583" y="86064"/>
                </a:lnTo>
                <a:lnTo>
                  <a:pt x="1401" y="92437"/>
                </a:lnTo>
                <a:lnTo>
                  <a:pt x="431" y="99504"/>
                </a:lnTo>
                <a:lnTo>
                  <a:pt x="0" y="106878"/>
                </a:lnTo>
                <a:lnTo>
                  <a:pt x="1155" y="110622"/>
                </a:lnTo>
                <a:lnTo>
                  <a:pt x="3195" y="114388"/>
                </a:lnTo>
                <a:lnTo>
                  <a:pt x="5826" y="118169"/>
                </a:lnTo>
                <a:lnTo>
                  <a:pt x="8849" y="120689"/>
                </a:lnTo>
                <a:lnTo>
                  <a:pt x="12135" y="122370"/>
                </a:lnTo>
                <a:lnTo>
                  <a:pt x="15595" y="123490"/>
                </a:lnTo>
                <a:lnTo>
                  <a:pt x="19171" y="124237"/>
                </a:lnTo>
                <a:lnTo>
                  <a:pt x="22826" y="124735"/>
                </a:lnTo>
                <a:lnTo>
                  <a:pt x="26532" y="125067"/>
                </a:lnTo>
                <a:lnTo>
                  <a:pt x="30274" y="126558"/>
                </a:lnTo>
                <a:lnTo>
                  <a:pt x="34037" y="128822"/>
                </a:lnTo>
                <a:lnTo>
                  <a:pt x="37818" y="131602"/>
                </a:lnTo>
                <a:lnTo>
                  <a:pt x="41606" y="133455"/>
                </a:lnTo>
                <a:lnTo>
                  <a:pt x="45402" y="134690"/>
                </a:lnTo>
                <a:lnTo>
                  <a:pt x="49204" y="135513"/>
                </a:lnTo>
                <a:lnTo>
                  <a:pt x="53007" y="137332"/>
                </a:lnTo>
                <a:lnTo>
                  <a:pt x="56814" y="139815"/>
                </a:lnTo>
                <a:lnTo>
                  <a:pt x="60621" y="142740"/>
                </a:lnTo>
                <a:lnTo>
                  <a:pt x="64429" y="145960"/>
                </a:lnTo>
                <a:lnTo>
                  <a:pt x="68238" y="149377"/>
                </a:lnTo>
                <a:lnTo>
                  <a:pt x="72047" y="152925"/>
                </a:lnTo>
                <a:lnTo>
                  <a:pt x="74587" y="156560"/>
                </a:lnTo>
                <a:lnTo>
                  <a:pt x="77409" y="163986"/>
                </a:lnTo>
                <a:lnTo>
                  <a:pt x="79430" y="167744"/>
                </a:lnTo>
                <a:lnTo>
                  <a:pt x="82049" y="171519"/>
                </a:lnTo>
                <a:lnTo>
                  <a:pt x="85064" y="175306"/>
                </a:lnTo>
                <a:lnTo>
                  <a:pt x="87075" y="179101"/>
                </a:lnTo>
                <a:lnTo>
                  <a:pt x="89309" y="186704"/>
                </a:lnTo>
                <a:lnTo>
                  <a:pt x="90301" y="194317"/>
                </a:lnTo>
                <a:lnTo>
                  <a:pt x="90566" y="198125"/>
                </a:lnTo>
                <a:lnTo>
                  <a:pt x="89472" y="201933"/>
                </a:lnTo>
                <a:lnTo>
                  <a:pt x="87474" y="205742"/>
                </a:lnTo>
                <a:lnTo>
                  <a:pt x="84871" y="209552"/>
                </a:lnTo>
                <a:lnTo>
                  <a:pt x="81979" y="217171"/>
                </a:lnTo>
                <a:lnTo>
                  <a:pt x="81208" y="220981"/>
                </a:lnTo>
                <a:lnTo>
                  <a:pt x="79424" y="224791"/>
                </a:lnTo>
                <a:lnTo>
                  <a:pt x="76964" y="228601"/>
                </a:lnTo>
                <a:lnTo>
                  <a:pt x="74054" y="232411"/>
                </a:lnTo>
                <a:lnTo>
                  <a:pt x="72115" y="236220"/>
                </a:lnTo>
                <a:lnTo>
                  <a:pt x="69960" y="243841"/>
                </a:lnTo>
                <a:lnTo>
                  <a:pt x="68115" y="246381"/>
                </a:lnTo>
                <a:lnTo>
                  <a:pt x="65615" y="248074"/>
                </a:lnTo>
                <a:lnTo>
                  <a:pt x="62679" y="249203"/>
                </a:lnTo>
                <a:lnTo>
                  <a:pt x="59451" y="249955"/>
                </a:lnTo>
                <a:lnTo>
                  <a:pt x="56029" y="250457"/>
                </a:lnTo>
                <a:lnTo>
                  <a:pt x="47480" y="251262"/>
                </a:lnTo>
                <a:lnTo>
                  <a:pt x="45509" y="248788"/>
                </a:lnTo>
                <a:lnTo>
                  <a:pt x="42924" y="244599"/>
                </a:lnTo>
                <a:lnTo>
                  <a:pt x="39931" y="239266"/>
                </a:lnTo>
                <a:lnTo>
                  <a:pt x="36666" y="234441"/>
                </a:lnTo>
                <a:lnTo>
                  <a:pt x="33219" y="229954"/>
                </a:lnTo>
                <a:lnTo>
                  <a:pt x="29651" y="225693"/>
                </a:lnTo>
                <a:lnTo>
                  <a:pt x="27272" y="220312"/>
                </a:lnTo>
                <a:lnTo>
                  <a:pt x="25686" y="214185"/>
                </a:lnTo>
                <a:lnTo>
                  <a:pt x="24630" y="207560"/>
                </a:lnTo>
                <a:lnTo>
                  <a:pt x="25195" y="201874"/>
                </a:lnTo>
                <a:lnTo>
                  <a:pt x="26842" y="196813"/>
                </a:lnTo>
                <a:lnTo>
                  <a:pt x="29210" y="192168"/>
                </a:lnTo>
                <a:lnTo>
                  <a:pt x="30788" y="186532"/>
                </a:lnTo>
                <a:lnTo>
                  <a:pt x="31840" y="180235"/>
                </a:lnTo>
                <a:lnTo>
                  <a:pt x="32543" y="173497"/>
                </a:lnTo>
                <a:lnTo>
                  <a:pt x="34281" y="166465"/>
                </a:lnTo>
                <a:lnTo>
                  <a:pt x="36709" y="159237"/>
                </a:lnTo>
                <a:lnTo>
                  <a:pt x="39597" y="151878"/>
                </a:lnTo>
                <a:lnTo>
                  <a:pt x="42793" y="144432"/>
                </a:lnTo>
                <a:lnTo>
                  <a:pt x="49732" y="129386"/>
                </a:lnTo>
                <a:lnTo>
                  <a:pt x="60777" y="106635"/>
                </a:lnTo>
                <a:lnTo>
                  <a:pt x="64533" y="97760"/>
                </a:lnTo>
                <a:lnTo>
                  <a:pt x="68307" y="88033"/>
                </a:lnTo>
                <a:lnTo>
                  <a:pt x="75888" y="67066"/>
                </a:lnTo>
                <a:lnTo>
                  <a:pt x="83490" y="45048"/>
                </a:lnTo>
                <a:lnTo>
                  <a:pt x="87294" y="36382"/>
                </a:lnTo>
                <a:lnTo>
                  <a:pt x="91102" y="29335"/>
                </a:lnTo>
                <a:lnTo>
                  <a:pt x="100270" y="14967"/>
                </a:lnTo>
                <a:lnTo>
                  <a:pt x="101523" y="9616"/>
                </a:lnTo>
                <a:lnTo>
                  <a:pt x="1025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75"/>
          <p:cNvSpPr/>
          <p:nvPr/>
        </p:nvSpPr>
        <p:spPr>
          <a:xfrm>
            <a:off x="8081009" y="5337809"/>
            <a:ext cx="159209" cy="480061"/>
          </a:xfrm>
          <a:custGeom>
            <a:avLst/>
            <a:gdLst/>
            <a:ahLst/>
            <a:cxnLst/>
            <a:rect l="0" t="0" r="0" b="0"/>
            <a:pathLst>
              <a:path w="159209" h="480061">
                <a:moveTo>
                  <a:pt x="0" y="0"/>
                </a:moveTo>
                <a:lnTo>
                  <a:pt x="31819" y="0"/>
                </a:lnTo>
                <a:lnTo>
                  <a:pt x="38993" y="1270"/>
                </a:lnTo>
                <a:lnTo>
                  <a:pt x="46315" y="3387"/>
                </a:lnTo>
                <a:lnTo>
                  <a:pt x="53737" y="6068"/>
                </a:lnTo>
                <a:lnTo>
                  <a:pt x="59955" y="7855"/>
                </a:lnTo>
                <a:lnTo>
                  <a:pt x="65370" y="9047"/>
                </a:lnTo>
                <a:lnTo>
                  <a:pt x="70250" y="9842"/>
                </a:lnTo>
                <a:lnTo>
                  <a:pt x="76044" y="12911"/>
                </a:lnTo>
                <a:lnTo>
                  <a:pt x="82446" y="17498"/>
                </a:lnTo>
                <a:lnTo>
                  <a:pt x="89254" y="23095"/>
                </a:lnTo>
                <a:lnTo>
                  <a:pt x="95064" y="28097"/>
                </a:lnTo>
                <a:lnTo>
                  <a:pt x="100205" y="32701"/>
                </a:lnTo>
                <a:lnTo>
                  <a:pt x="104904" y="37041"/>
                </a:lnTo>
                <a:lnTo>
                  <a:pt x="109306" y="42474"/>
                </a:lnTo>
                <a:lnTo>
                  <a:pt x="113510" y="48637"/>
                </a:lnTo>
                <a:lnTo>
                  <a:pt x="117584" y="55284"/>
                </a:lnTo>
                <a:lnTo>
                  <a:pt x="122839" y="62256"/>
                </a:lnTo>
                <a:lnTo>
                  <a:pt x="128883" y="69445"/>
                </a:lnTo>
                <a:lnTo>
                  <a:pt x="135452" y="76776"/>
                </a:lnTo>
                <a:lnTo>
                  <a:pt x="141101" y="84204"/>
                </a:lnTo>
                <a:lnTo>
                  <a:pt x="146138" y="91696"/>
                </a:lnTo>
                <a:lnTo>
                  <a:pt x="150766" y="99231"/>
                </a:lnTo>
                <a:lnTo>
                  <a:pt x="153851" y="108064"/>
                </a:lnTo>
                <a:lnTo>
                  <a:pt x="155907" y="117763"/>
                </a:lnTo>
                <a:lnTo>
                  <a:pt x="157278" y="128039"/>
                </a:lnTo>
                <a:lnTo>
                  <a:pt x="158192" y="138699"/>
                </a:lnTo>
                <a:lnTo>
                  <a:pt x="158802" y="149616"/>
                </a:lnTo>
                <a:lnTo>
                  <a:pt x="159208" y="160705"/>
                </a:lnTo>
                <a:lnTo>
                  <a:pt x="158209" y="171907"/>
                </a:lnTo>
                <a:lnTo>
                  <a:pt x="156273" y="183185"/>
                </a:lnTo>
                <a:lnTo>
                  <a:pt x="153713" y="194513"/>
                </a:lnTo>
                <a:lnTo>
                  <a:pt x="152005" y="207145"/>
                </a:lnTo>
                <a:lnTo>
                  <a:pt x="150867" y="220647"/>
                </a:lnTo>
                <a:lnTo>
                  <a:pt x="150107" y="234728"/>
                </a:lnTo>
                <a:lnTo>
                  <a:pt x="148332" y="247926"/>
                </a:lnTo>
                <a:lnTo>
                  <a:pt x="145879" y="260534"/>
                </a:lnTo>
                <a:lnTo>
                  <a:pt x="142972" y="272749"/>
                </a:lnTo>
                <a:lnTo>
                  <a:pt x="139765" y="284703"/>
                </a:lnTo>
                <a:lnTo>
                  <a:pt x="132815" y="308145"/>
                </a:lnTo>
                <a:lnTo>
                  <a:pt x="129183" y="318460"/>
                </a:lnTo>
                <a:lnTo>
                  <a:pt x="125493" y="327877"/>
                </a:lnTo>
                <a:lnTo>
                  <a:pt x="121762" y="336695"/>
                </a:lnTo>
                <a:lnTo>
                  <a:pt x="118005" y="346383"/>
                </a:lnTo>
                <a:lnTo>
                  <a:pt x="110443" y="367308"/>
                </a:lnTo>
                <a:lnTo>
                  <a:pt x="106649" y="379492"/>
                </a:lnTo>
                <a:lnTo>
                  <a:pt x="99047" y="406577"/>
                </a:lnTo>
                <a:lnTo>
                  <a:pt x="95241" y="417102"/>
                </a:lnTo>
                <a:lnTo>
                  <a:pt x="91434" y="425388"/>
                </a:lnTo>
                <a:lnTo>
                  <a:pt x="87627" y="432182"/>
                </a:lnTo>
                <a:lnTo>
                  <a:pt x="83395" y="446504"/>
                </a:lnTo>
                <a:lnTo>
                  <a:pt x="82267" y="453880"/>
                </a:lnTo>
                <a:lnTo>
                  <a:pt x="77627" y="465461"/>
                </a:lnTo>
                <a:lnTo>
                  <a:pt x="68581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6"/>
          <p:cNvSpPr/>
          <p:nvPr/>
        </p:nvSpPr>
        <p:spPr>
          <a:xfrm>
            <a:off x="8538209" y="5303519"/>
            <a:ext cx="34292" cy="1379857"/>
          </a:xfrm>
          <a:custGeom>
            <a:avLst/>
            <a:gdLst/>
            <a:ahLst/>
            <a:cxnLst/>
            <a:rect l="0" t="0" r="0" b="0"/>
            <a:pathLst>
              <a:path w="34292" h="1379857">
                <a:moveTo>
                  <a:pt x="0" y="0"/>
                </a:moveTo>
                <a:lnTo>
                  <a:pt x="0" y="18204"/>
                </a:lnTo>
                <a:lnTo>
                  <a:pt x="1271" y="29916"/>
                </a:lnTo>
                <a:lnTo>
                  <a:pt x="3388" y="44074"/>
                </a:lnTo>
                <a:lnTo>
                  <a:pt x="6068" y="59863"/>
                </a:lnTo>
                <a:lnTo>
                  <a:pt x="7856" y="74199"/>
                </a:lnTo>
                <a:lnTo>
                  <a:pt x="9047" y="87566"/>
                </a:lnTo>
                <a:lnTo>
                  <a:pt x="9842" y="100287"/>
                </a:lnTo>
                <a:lnTo>
                  <a:pt x="11390" y="564510"/>
                </a:lnTo>
                <a:lnTo>
                  <a:pt x="1586" y="964503"/>
                </a:lnTo>
                <a:lnTo>
                  <a:pt x="2327" y="1011302"/>
                </a:lnTo>
                <a:lnTo>
                  <a:pt x="9980" y="1205965"/>
                </a:lnTo>
                <a:lnTo>
                  <a:pt x="11734" y="1230697"/>
                </a:lnTo>
                <a:lnTo>
                  <a:pt x="14173" y="1254805"/>
                </a:lnTo>
                <a:lnTo>
                  <a:pt x="17068" y="1278497"/>
                </a:lnTo>
                <a:lnTo>
                  <a:pt x="18999" y="1296832"/>
                </a:lnTo>
                <a:lnTo>
                  <a:pt x="20286" y="1311595"/>
                </a:lnTo>
                <a:lnTo>
                  <a:pt x="21144" y="1323977"/>
                </a:lnTo>
                <a:lnTo>
                  <a:pt x="22098" y="1344508"/>
                </a:lnTo>
                <a:lnTo>
                  <a:pt x="22710" y="1372316"/>
                </a:lnTo>
                <a:lnTo>
                  <a:pt x="24031" y="1375888"/>
                </a:lnTo>
                <a:lnTo>
                  <a:pt x="26180" y="1378269"/>
                </a:lnTo>
                <a:lnTo>
                  <a:pt x="28884" y="1379856"/>
                </a:lnTo>
                <a:lnTo>
                  <a:pt x="30686" y="1379644"/>
                </a:lnTo>
                <a:lnTo>
                  <a:pt x="31888" y="1378232"/>
                </a:lnTo>
                <a:lnTo>
                  <a:pt x="34291" y="1371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7"/>
          <p:cNvSpPr/>
          <p:nvPr/>
        </p:nvSpPr>
        <p:spPr>
          <a:xfrm>
            <a:off x="7795259" y="6126479"/>
            <a:ext cx="1215031" cy="171451"/>
          </a:xfrm>
          <a:custGeom>
            <a:avLst/>
            <a:gdLst/>
            <a:ahLst/>
            <a:cxnLst/>
            <a:rect l="0" t="0" r="0" b="0"/>
            <a:pathLst>
              <a:path w="1215031" h="171451">
                <a:moveTo>
                  <a:pt x="0" y="171450"/>
                </a:moveTo>
                <a:lnTo>
                  <a:pt x="28646" y="170181"/>
                </a:lnTo>
                <a:lnTo>
                  <a:pt x="53796" y="165383"/>
                </a:lnTo>
                <a:lnTo>
                  <a:pt x="90446" y="161609"/>
                </a:lnTo>
                <a:lnTo>
                  <a:pt x="106017" y="158539"/>
                </a:lnTo>
                <a:lnTo>
                  <a:pt x="124018" y="153953"/>
                </a:lnTo>
                <a:lnTo>
                  <a:pt x="143640" y="148355"/>
                </a:lnTo>
                <a:lnTo>
                  <a:pt x="161800" y="144624"/>
                </a:lnTo>
                <a:lnTo>
                  <a:pt x="230834" y="135248"/>
                </a:lnTo>
                <a:lnTo>
                  <a:pt x="249139" y="132075"/>
                </a:lnTo>
                <a:lnTo>
                  <a:pt x="266423" y="128690"/>
                </a:lnTo>
                <a:lnTo>
                  <a:pt x="299174" y="121543"/>
                </a:lnTo>
                <a:lnTo>
                  <a:pt x="316290" y="116589"/>
                </a:lnTo>
                <a:lnTo>
                  <a:pt x="334050" y="110746"/>
                </a:lnTo>
                <a:lnTo>
                  <a:pt x="352240" y="104311"/>
                </a:lnTo>
                <a:lnTo>
                  <a:pt x="370717" y="98751"/>
                </a:lnTo>
                <a:lnTo>
                  <a:pt x="389385" y="93774"/>
                </a:lnTo>
                <a:lnTo>
                  <a:pt x="408180" y="89186"/>
                </a:lnTo>
                <a:lnTo>
                  <a:pt x="490024" y="73928"/>
                </a:lnTo>
                <a:lnTo>
                  <a:pt x="686357" y="39156"/>
                </a:lnTo>
                <a:lnTo>
                  <a:pt x="724272" y="33725"/>
                </a:lnTo>
                <a:lnTo>
                  <a:pt x="757168" y="30103"/>
                </a:lnTo>
                <a:lnTo>
                  <a:pt x="786718" y="27689"/>
                </a:lnTo>
                <a:lnTo>
                  <a:pt x="812769" y="24809"/>
                </a:lnTo>
                <a:lnTo>
                  <a:pt x="836486" y="21620"/>
                </a:lnTo>
                <a:lnTo>
                  <a:pt x="858648" y="18223"/>
                </a:lnTo>
                <a:lnTo>
                  <a:pt x="895012" y="14689"/>
                </a:lnTo>
                <a:lnTo>
                  <a:pt x="992990" y="7375"/>
                </a:lnTo>
                <a:lnTo>
                  <a:pt x="1067862" y="3278"/>
                </a:lnTo>
                <a:lnTo>
                  <a:pt x="1121036" y="1457"/>
                </a:lnTo>
                <a:lnTo>
                  <a:pt x="1194796" y="192"/>
                </a:lnTo>
                <a:lnTo>
                  <a:pt x="1201661" y="1398"/>
                </a:lnTo>
                <a:lnTo>
                  <a:pt x="1214850" y="6624"/>
                </a:lnTo>
                <a:lnTo>
                  <a:pt x="1215030" y="5686"/>
                </a:lnTo>
                <a:lnTo>
                  <a:pt x="1213881" y="3791"/>
                </a:lnTo>
                <a:lnTo>
                  <a:pt x="1211843" y="2527"/>
                </a:lnTo>
                <a:lnTo>
                  <a:pt x="1202836" y="500"/>
                </a:lnTo>
                <a:lnTo>
                  <a:pt x="11887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8"/>
          <p:cNvSpPr/>
          <p:nvPr/>
        </p:nvSpPr>
        <p:spPr>
          <a:xfrm>
            <a:off x="834390" y="4251959"/>
            <a:ext cx="1303021" cy="811531"/>
          </a:xfrm>
          <a:custGeom>
            <a:avLst/>
            <a:gdLst/>
            <a:ahLst/>
            <a:cxnLst/>
            <a:rect l="0" t="0" r="0" b="0"/>
            <a:pathLst>
              <a:path w="1303021" h="811531">
                <a:moveTo>
                  <a:pt x="0" y="811530"/>
                </a:moveTo>
                <a:lnTo>
                  <a:pt x="9841" y="811530"/>
                </a:lnTo>
                <a:lnTo>
                  <a:pt x="10370" y="810260"/>
                </a:lnTo>
                <a:lnTo>
                  <a:pt x="10959" y="805463"/>
                </a:lnTo>
                <a:lnTo>
                  <a:pt x="12386" y="803675"/>
                </a:lnTo>
                <a:lnTo>
                  <a:pt x="14607" y="802484"/>
                </a:lnTo>
                <a:lnTo>
                  <a:pt x="20462" y="801160"/>
                </a:lnTo>
                <a:lnTo>
                  <a:pt x="51135" y="800113"/>
                </a:lnTo>
                <a:lnTo>
                  <a:pt x="54410" y="798839"/>
                </a:lnTo>
                <a:lnTo>
                  <a:pt x="66463" y="790260"/>
                </a:lnTo>
                <a:lnTo>
                  <a:pt x="71025" y="789377"/>
                </a:lnTo>
                <a:lnTo>
                  <a:pt x="84303" y="788810"/>
                </a:lnTo>
                <a:lnTo>
                  <a:pt x="87952" y="787493"/>
                </a:lnTo>
                <a:lnTo>
                  <a:pt x="99155" y="780843"/>
                </a:lnTo>
                <a:lnTo>
                  <a:pt x="106722" y="778842"/>
                </a:lnTo>
                <a:lnTo>
                  <a:pt x="118122" y="777715"/>
                </a:lnTo>
                <a:lnTo>
                  <a:pt x="121928" y="776287"/>
                </a:lnTo>
                <a:lnTo>
                  <a:pt x="134903" y="767441"/>
                </a:lnTo>
                <a:lnTo>
                  <a:pt x="139543" y="766535"/>
                </a:lnTo>
                <a:lnTo>
                  <a:pt x="163969" y="765853"/>
                </a:lnTo>
                <a:lnTo>
                  <a:pt x="167733" y="764568"/>
                </a:lnTo>
                <a:lnTo>
                  <a:pt x="180634" y="755973"/>
                </a:lnTo>
                <a:lnTo>
                  <a:pt x="185268" y="755088"/>
                </a:lnTo>
                <a:lnTo>
                  <a:pt x="198592" y="754520"/>
                </a:lnTo>
                <a:lnTo>
                  <a:pt x="202244" y="753204"/>
                </a:lnTo>
                <a:lnTo>
                  <a:pt x="213453" y="746553"/>
                </a:lnTo>
                <a:lnTo>
                  <a:pt x="221021" y="744551"/>
                </a:lnTo>
                <a:lnTo>
                  <a:pt x="243843" y="743091"/>
                </a:lnTo>
                <a:lnTo>
                  <a:pt x="246382" y="741774"/>
                </a:lnTo>
                <a:lnTo>
                  <a:pt x="248075" y="739626"/>
                </a:lnTo>
                <a:lnTo>
                  <a:pt x="249203" y="736924"/>
                </a:lnTo>
                <a:lnTo>
                  <a:pt x="252495" y="735123"/>
                </a:lnTo>
                <a:lnTo>
                  <a:pt x="267994" y="732588"/>
                </a:lnTo>
                <a:lnTo>
                  <a:pt x="307192" y="728196"/>
                </a:lnTo>
                <a:lnTo>
                  <a:pt x="347323" y="719888"/>
                </a:lnTo>
                <a:lnTo>
                  <a:pt x="361002" y="712551"/>
                </a:lnTo>
                <a:lnTo>
                  <a:pt x="369149" y="710390"/>
                </a:lnTo>
                <a:lnTo>
                  <a:pt x="385996" y="707732"/>
                </a:lnTo>
                <a:lnTo>
                  <a:pt x="409080" y="699681"/>
                </a:lnTo>
                <a:lnTo>
                  <a:pt x="430214" y="697553"/>
                </a:lnTo>
                <a:lnTo>
                  <a:pt x="460997" y="697243"/>
                </a:lnTo>
                <a:lnTo>
                  <a:pt x="464811" y="695969"/>
                </a:lnTo>
                <a:lnTo>
                  <a:pt x="476247" y="689378"/>
                </a:lnTo>
                <a:lnTo>
                  <a:pt x="483869" y="687390"/>
                </a:lnTo>
                <a:lnTo>
                  <a:pt x="495299" y="686272"/>
                </a:lnTo>
                <a:lnTo>
                  <a:pt x="499109" y="684845"/>
                </a:lnTo>
                <a:lnTo>
                  <a:pt x="521123" y="673429"/>
                </a:lnTo>
                <a:lnTo>
                  <a:pt x="543873" y="666048"/>
                </a:lnTo>
                <a:lnTo>
                  <a:pt x="574917" y="662080"/>
                </a:lnTo>
                <a:lnTo>
                  <a:pt x="593530" y="653974"/>
                </a:lnTo>
                <a:lnTo>
                  <a:pt x="602881" y="651336"/>
                </a:lnTo>
                <a:lnTo>
                  <a:pt x="636354" y="639293"/>
                </a:lnTo>
                <a:lnTo>
                  <a:pt x="669879" y="631804"/>
                </a:lnTo>
                <a:lnTo>
                  <a:pt x="687614" y="628782"/>
                </a:lnTo>
                <a:lnTo>
                  <a:pt x="719695" y="619880"/>
                </a:lnTo>
                <a:lnTo>
                  <a:pt x="727447" y="618994"/>
                </a:lnTo>
                <a:lnTo>
                  <a:pt x="739446" y="614622"/>
                </a:lnTo>
                <a:lnTo>
                  <a:pt x="744424" y="611678"/>
                </a:lnTo>
                <a:lnTo>
                  <a:pt x="756728" y="608407"/>
                </a:lnTo>
                <a:lnTo>
                  <a:pt x="763565" y="607535"/>
                </a:lnTo>
                <a:lnTo>
                  <a:pt x="774549" y="603179"/>
                </a:lnTo>
                <a:lnTo>
                  <a:pt x="812297" y="582701"/>
                </a:lnTo>
                <a:lnTo>
                  <a:pt x="827111" y="576479"/>
                </a:lnTo>
                <a:lnTo>
                  <a:pt x="848461" y="571705"/>
                </a:lnTo>
                <a:lnTo>
                  <a:pt x="867696" y="562745"/>
                </a:lnTo>
                <a:lnTo>
                  <a:pt x="871834" y="561854"/>
                </a:lnTo>
                <a:lnTo>
                  <a:pt x="879818" y="557476"/>
                </a:lnTo>
                <a:lnTo>
                  <a:pt x="901360" y="544318"/>
                </a:lnTo>
                <a:lnTo>
                  <a:pt x="911991" y="540369"/>
                </a:lnTo>
                <a:lnTo>
                  <a:pt x="916604" y="539316"/>
                </a:lnTo>
                <a:lnTo>
                  <a:pt x="925116" y="534760"/>
                </a:lnTo>
                <a:lnTo>
                  <a:pt x="962299" y="510397"/>
                </a:lnTo>
                <a:lnTo>
                  <a:pt x="980118" y="495272"/>
                </a:lnTo>
                <a:lnTo>
                  <a:pt x="1008018" y="476247"/>
                </a:lnTo>
                <a:lnTo>
                  <a:pt x="1026664" y="458751"/>
                </a:lnTo>
                <a:lnTo>
                  <a:pt x="1034145" y="448153"/>
                </a:lnTo>
                <a:lnTo>
                  <a:pt x="1036140" y="443549"/>
                </a:lnTo>
                <a:lnTo>
                  <a:pt x="1038740" y="440480"/>
                </a:lnTo>
                <a:lnTo>
                  <a:pt x="1041743" y="438433"/>
                </a:lnTo>
                <a:lnTo>
                  <a:pt x="1045015" y="437069"/>
                </a:lnTo>
                <a:lnTo>
                  <a:pt x="1055688" y="429081"/>
                </a:lnTo>
                <a:lnTo>
                  <a:pt x="1078258" y="407543"/>
                </a:lnTo>
                <a:lnTo>
                  <a:pt x="1095736" y="390135"/>
                </a:lnTo>
                <a:lnTo>
                  <a:pt x="1109717" y="372783"/>
                </a:lnTo>
                <a:lnTo>
                  <a:pt x="1128481" y="348368"/>
                </a:lnTo>
                <a:lnTo>
                  <a:pt x="1145471" y="326317"/>
                </a:lnTo>
                <a:lnTo>
                  <a:pt x="1158068" y="307590"/>
                </a:lnTo>
                <a:lnTo>
                  <a:pt x="1172300" y="284037"/>
                </a:lnTo>
                <a:lnTo>
                  <a:pt x="1192374" y="259858"/>
                </a:lnTo>
                <a:lnTo>
                  <a:pt x="1194966" y="254519"/>
                </a:lnTo>
                <a:lnTo>
                  <a:pt x="1199884" y="236139"/>
                </a:lnTo>
                <a:lnTo>
                  <a:pt x="1215666" y="211134"/>
                </a:lnTo>
                <a:lnTo>
                  <a:pt x="1232264" y="187865"/>
                </a:lnTo>
                <a:lnTo>
                  <a:pt x="1251933" y="164487"/>
                </a:lnTo>
                <a:lnTo>
                  <a:pt x="1254915" y="156502"/>
                </a:lnTo>
                <a:lnTo>
                  <a:pt x="1258098" y="139758"/>
                </a:lnTo>
                <a:lnTo>
                  <a:pt x="1266253" y="116695"/>
                </a:lnTo>
                <a:lnTo>
                  <a:pt x="1268240" y="105601"/>
                </a:lnTo>
                <a:lnTo>
                  <a:pt x="1278528" y="93269"/>
                </a:lnTo>
                <a:lnTo>
                  <a:pt x="1279434" y="88867"/>
                </a:lnTo>
                <a:lnTo>
                  <a:pt x="1280117" y="80529"/>
                </a:lnTo>
                <a:lnTo>
                  <a:pt x="1289997" y="70215"/>
                </a:lnTo>
                <a:lnTo>
                  <a:pt x="1290882" y="65920"/>
                </a:lnTo>
                <a:lnTo>
                  <a:pt x="1291584" y="43107"/>
                </a:lnTo>
                <a:lnTo>
                  <a:pt x="1291590" y="13204"/>
                </a:lnTo>
                <a:lnTo>
                  <a:pt x="1292860" y="12613"/>
                </a:lnTo>
                <a:lnTo>
                  <a:pt x="1297657" y="11956"/>
                </a:lnTo>
                <a:lnTo>
                  <a:pt x="1299445" y="10511"/>
                </a:lnTo>
                <a:lnTo>
                  <a:pt x="1300637" y="8277"/>
                </a:lnTo>
                <a:lnTo>
                  <a:pt x="13030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9"/>
          <p:cNvSpPr/>
          <p:nvPr/>
        </p:nvSpPr>
        <p:spPr>
          <a:xfrm>
            <a:off x="3943350" y="4217670"/>
            <a:ext cx="1211580" cy="718362"/>
          </a:xfrm>
          <a:custGeom>
            <a:avLst/>
            <a:gdLst/>
            <a:ahLst/>
            <a:cxnLst/>
            <a:rect l="0" t="0" r="0" b="0"/>
            <a:pathLst>
              <a:path w="1211580" h="718362">
                <a:moveTo>
                  <a:pt x="0" y="697230"/>
                </a:moveTo>
                <a:lnTo>
                  <a:pt x="12135" y="703297"/>
                </a:lnTo>
                <a:lnTo>
                  <a:pt x="35026" y="706276"/>
                </a:lnTo>
                <a:lnTo>
                  <a:pt x="50021" y="707070"/>
                </a:lnTo>
                <a:lnTo>
                  <a:pt x="137870" y="714256"/>
                </a:lnTo>
                <a:lnTo>
                  <a:pt x="175733" y="716201"/>
                </a:lnTo>
                <a:lnTo>
                  <a:pt x="258443" y="718361"/>
                </a:lnTo>
                <a:lnTo>
                  <a:pt x="301835" y="717667"/>
                </a:lnTo>
                <a:lnTo>
                  <a:pt x="346004" y="715935"/>
                </a:lnTo>
                <a:lnTo>
                  <a:pt x="390689" y="713510"/>
                </a:lnTo>
                <a:lnTo>
                  <a:pt x="477593" y="710815"/>
                </a:lnTo>
                <a:lnTo>
                  <a:pt x="520325" y="710097"/>
                </a:lnTo>
                <a:lnTo>
                  <a:pt x="561513" y="708347"/>
                </a:lnTo>
                <a:lnTo>
                  <a:pt x="641144" y="703017"/>
                </a:lnTo>
                <a:lnTo>
                  <a:pt x="751309" y="692877"/>
                </a:lnTo>
                <a:lnTo>
                  <a:pt x="782812" y="685438"/>
                </a:lnTo>
                <a:lnTo>
                  <a:pt x="811434" y="675398"/>
                </a:lnTo>
                <a:lnTo>
                  <a:pt x="838136" y="663625"/>
                </a:lnTo>
                <a:lnTo>
                  <a:pt x="863558" y="649427"/>
                </a:lnTo>
                <a:lnTo>
                  <a:pt x="888125" y="633611"/>
                </a:lnTo>
                <a:lnTo>
                  <a:pt x="912123" y="616717"/>
                </a:lnTo>
                <a:lnTo>
                  <a:pt x="933202" y="599104"/>
                </a:lnTo>
                <a:lnTo>
                  <a:pt x="952335" y="581013"/>
                </a:lnTo>
                <a:lnTo>
                  <a:pt x="970170" y="562602"/>
                </a:lnTo>
                <a:lnTo>
                  <a:pt x="985870" y="541438"/>
                </a:lnTo>
                <a:lnTo>
                  <a:pt x="1000146" y="518438"/>
                </a:lnTo>
                <a:lnTo>
                  <a:pt x="1013474" y="494216"/>
                </a:lnTo>
                <a:lnTo>
                  <a:pt x="1027439" y="466637"/>
                </a:lnTo>
                <a:lnTo>
                  <a:pt x="1056502" y="405514"/>
                </a:lnTo>
                <a:lnTo>
                  <a:pt x="1068825" y="375752"/>
                </a:lnTo>
                <a:lnTo>
                  <a:pt x="1079580" y="347021"/>
                </a:lnTo>
                <a:lnTo>
                  <a:pt x="1121159" y="224898"/>
                </a:lnTo>
                <a:lnTo>
                  <a:pt x="1132249" y="194382"/>
                </a:lnTo>
                <a:lnTo>
                  <a:pt x="1182741" y="66488"/>
                </a:lnTo>
                <a:lnTo>
                  <a:pt x="1189814" y="50675"/>
                </a:lnTo>
                <a:lnTo>
                  <a:pt x="1195799" y="38863"/>
                </a:lnTo>
                <a:lnTo>
                  <a:pt x="12115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80"/>
          <p:cNvSpPr/>
          <p:nvPr/>
        </p:nvSpPr>
        <p:spPr>
          <a:xfrm>
            <a:off x="6949440" y="4149089"/>
            <a:ext cx="1360170" cy="651512"/>
          </a:xfrm>
          <a:custGeom>
            <a:avLst/>
            <a:gdLst/>
            <a:ahLst/>
            <a:cxnLst/>
            <a:rect l="0" t="0" r="0" b="0"/>
            <a:pathLst>
              <a:path w="1360170" h="651512">
                <a:moveTo>
                  <a:pt x="0" y="0"/>
                </a:moveTo>
                <a:lnTo>
                  <a:pt x="0" y="29524"/>
                </a:lnTo>
                <a:lnTo>
                  <a:pt x="1270" y="32383"/>
                </a:lnTo>
                <a:lnTo>
                  <a:pt x="7855" y="42474"/>
                </a:lnTo>
                <a:lnTo>
                  <a:pt x="9841" y="49781"/>
                </a:lnTo>
                <a:lnTo>
                  <a:pt x="10959" y="67102"/>
                </a:lnTo>
                <a:lnTo>
                  <a:pt x="11290" y="82254"/>
                </a:lnTo>
                <a:lnTo>
                  <a:pt x="12607" y="86586"/>
                </a:lnTo>
                <a:lnTo>
                  <a:pt x="19257" y="98751"/>
                </a:lnTo>
                <a:lnTo>
                  <a:pt x="23062" y="110399"/>
                </a:lnTo>
                <a:lnTo>
                  <a:pt x="30399" y="121894"/>
                </a:lnTo>
                <a:lnTo>
                  <a:pt x="34407" y="133343"/>
                </a:lnTo>
                <a:lnTo>
                  <a:pt x="43073" y="144778"/>
                </a:lnTo>
                <a:lnTo>
                  <a:pt x="61113" y="163830"/>
                </a:lnTo>
                <a:lnTo>
                  <a:pt x="63602" y="168911"/>
                </a:lnTo>
                <a:lnTo>
                  <a:pt x="68375" y="186926"/>
                </a:lnTo>
                <a:lnTo>
                  <a:pt x="73992" y="196532"/>
                </a:lnTo>
                <a:lnTo>
                  <a:pt x="96429" y="215147"/>
                </a:lnTo>
                <a:lnTo>
                  <a:pt x="115072" y="230682"/>
                </a:lnTo>
                <a:lnTo>
                  <a:pt x="131153" y="249422"/>
                </a:lnTo>
                <a:lnTo>
                  <a:pt x="140776" y="261532"/>
                </a:lnTo>
                <a:lnTo>
                  <a:pt x="154854" y="278373"/>
                </a:lnTo>
                <a:lnTo>
                  <a:pt x="169919" y="294995"/>
                </a:lnTo>
                <a:lnTo>
                  <a:pt x="174239" y="299533"/>
                </a:lnTo>
                <a:lnTo>
                  <a:pt x="189199" y="307962"/>
                </a:lnTo>
                <a:lnTo>
                  <a:pt x="206008" y="315943"/>
                </a:lnTo>
                <a:lnTo>
                  <a:pt x="227148" y="331413"/>
                </a:lnTo>
                <a:lnTo>
                  <a:pt x="243552" y="346699"/>
                </a:lnTo>
                <a:lnTo>
                  <a:pt x="247458" y="349243"/>
                </a:lnTo>
                <a:lnTo>
                  <a:pt x="259023" y="354093"/>
                </a:lnTo>
                <a:lnTo>
                  <a:pt x="273033" y="363009"/>
                </a:lnTo>
                <a:lnTo>
                  <a:pt x="298916" y="372424"/>
                </a:lnTo>
                <a:lnTo>
                  <a:pt x="321965" y="377048"/>
                </a:lnTo>
                <a:lnTo>
                  <a:pt x="339892" y="386846"/>
                </a:lnTo>
                <a:lnTo>
                  <a:pt x="348077" y="394162"/>
                </a:lnTo>
                <a:lnTo>
                  <a:pt x="351431" y="396125"/>
                </a:lnTo>
                <a:lnTo>
                  <a:pt x="358544" y="398306"/>
                </a:lnTo>
                <a:lnTo>
                  <a:pt x="369689" y="399533"/>
                </a:lnTo>
                <a:lnTo>
                  <a:pt x="373459" y="400976"/>
                </a:lnTo>
                <a:lnTo>
                  <a:pt x="384834" y="407804"/>
                </a:lnTo>
                <a:lnTo>
                  <a:pt x="396247" y="411661"/>
                </a:lnTo>
                <a:lnTo>
                  <a:pt x="403863" y="417064"/>
                </a:lnTo>
                <a:lnTo>
                  <a:pt x="418254" y="420312"/>
                </a:lnTo>
                <a:lnTo>
                  <a:pt x="436081" y="423026"/>
                </a:lnTo>
                <a:lnTo>
                  <a:pt x="469910" y="432599"/>
                </a:lnTo>
                <a:lnTo>
                  <a:pt x="495077" y="434188"/>
                </a:lnTo>
                <a:lnTo>
                  <a:pt x="498961" y="435509"/>
                </a:lnTo>
                <a:lnTo>
                  <a:pt x="510496" y="442166"/>
                </a:lnTo>
                <a:lnTo>
                  <a:pt x="521956" y="445972"/>
                </a:lnTo>
                <a:lnTo>
                  <a:pt x="529584" y="451363"/>
                </a:lnTo>
                <a:lnTo>
                  <a:pt x="534666" y="453309"/>
                </a:lnTo>
                <a:lnTo>
                  <a:pt x="557686" y="456432"/>
                </a:lnTo>
                <a:lnTo>
                  <a:pt x="562290" y="456688"/>
                </a:lnTo>
                <a:lnTo>
                  <a:pt x="602509" y="466997"/>
                </a:lnTo>
                <a:lnTo>
                  <a:pt x="618929" y="468146"/>
                </a:lnTo>
                <a:lnTo>
                  <a:pt x="623439" y="469578"/>
                </a:lnTo>
                <a:lnTo>
                  <a:pt x="635855" y="476390"/>
                </a:lnTo>
                <a:lnTo>
                  <a:pt x="643705" y="478429"/>
                </a:lnTo>
                <a:lnTo>
                  <a:pt x="678404" y="481235"/>
                </a:lnTo>
                <a:lnTo>
                  <a:pt x="696521" y="489088"/>
                </a:lnTo>
                <a:lnTo>
                  <a:pt x="712330" y="491016"/>
                </a:lnTo>
                <a:lnTo>
                  <a:pt x="729926" y="491350"/>
                </a:lnTo>
                <a:lnTo>
                  <a:pt x="735537" y="492667"/>
                </a:lnTo>
                <a:lnTo>
                  <a:pt x="753668" y="500519"/>
                </a:lnTo>
                <a:lnTo>
                  <a:pt x="769479" y="502446"/>
                </a:lnTo>
                <a:lnTo>
                  <a:pt x="773335" y="503874"/>
                </a:lnTo>
                <a:lnTo>
                  <a:pt x="784832" y="510682"/>
                </a:lnTo>
                <a:lnTo>
                  <a:pt x="796281" y="514534"/>
                </a:lnTo>
                <a:lnTo>
                  <a:pt x="803906" y="519935"/>
                </a:lnTo>
                <a:lnTo>
                  <a:pt x="808987" y="521884"/>
                </a:lnTo>
                <a:lnTo>
                  <a:pt x="827004" y="525896"/>
                </a:lnTo>
                <a:lnTo>
                  <a:pt x="840950" y="533294"/>
                </a:lnTo>
                <a:lnTo>
                  <a:pt x="849158" y="535470"/>
                </a:lnTo>
                <a:lnTo>
                  <a:pt x="866047" y="538136"/>
                </a:lnTo>
                <a:lnTo>
                  <a:pt x="902685" y="549576"/>
                </a:lnTo>
                <a:lnTo>
                  <a:pt x="929513" y="556676"/>
                </a:lnTo>
                <a:lnTo>
                  <a:pt x="957084" y="568196"/>
                </a:lnTo>
                <a:lnTo>
                  <a:pt x="967660" y="571301"/>
                </a:lnTo>
                <a:lnTo>
                  <a:pt x="991760" y="580257"/>
                </a:lnTo>
                <a:lnTo>
                  <a:pt x="1014380" y="583848"/>
                </a:lnTo>
                <a:lnTo>
                  <a:pt x="1037677" y="591908"/>
                </a:lnTo>
                <a:lnTo>
                  <a:pt x="1054885" y="593876"/>
                </a:lnTo>
                <a:lnTo>
                  <a:pt x="1058857" y="595307"/>
                </a:lnTo>
                <a:lnTo>
                  <a:pt x="1070514" y="602120"/>
                </a:lnTo>
                <a:lnTo>
                  <a:pt x="1078187" y="604159"/>
                </a:lnTo>
                <a:lnTo>
                  <a:pt x="1089647" y="605307"/>
                </a:lnTo>
                <a:lnTo>
                  <a:pt x="1093462" y="606738"/>
                </a:lnTo>
                <a:lnTo>
                  <a:pt x="1104897" y="613550"/>
                </a:lnTo>
                <a:lnTo>
                  <a:pt x="1112519" y="615589"/>
                </a:lnTo>
                <a:lnTo>
                  <a:pt x="1146810" y="617178"/>
                </a:lnTo>
                <a:lnTo>
                  <a:pt x="1150619" y="618462"/>
                </a:lnTo>
                <a:lnTo>
                  <a:pt x="1162050" y="625067"/>
                </a:lnTo>
                <a:lnTo>
                  <a:pt x="1169669" y="627058"/>
                </a:lnTo>
                <a:lnTo>
                  <a:pt x="1209196" y="628588"/>
                </a:lnTo>
                <a:lnTo>
                  <a:pt x="1220281" y="628638"/>
                </a:lnTo>
                <a:lnTo>
                  <a:pt x="1225183" y="632032"/>
                </a:lnTo>
                <a:lnTo>
                  <a:pt x="1228269" y="634715"/>
                </a:lnTo>
                <a:lnTo>
                  <a:pt x="1231596" y="636503"/>
                </a:lnTo>
                <a:lnTo>
                  <a:pt x="1238679" y="638490"/>
                </a:lnTo>
                <a:lnTo>
                  <a:pt x="1278619" y="640039"/>
                </a:lnTo>
                <a:lnTo>
                  <a:pt x="1293814" y="640068"/>
                </a:lnTo>
                <a:lnTo>
                  <a:pt x="1298153" y="641343"/>
                </a:lnTo>
                <a:lnTo>
                  <a:pt x="1310327" y="647933"/>
                </a:lnTo>
                <a:lnTo>
                  <a:pt x="1323581" y="651040"/>
                </a:lnTo>
                <a:lnTo>
                  <a:pt x="1360169" y="651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81"/>
          <p:cNvSpPr/>
          <p:nvPr/>
        </p:nvSpPr>
        <p:spPr>
          <a:xfrm>
            <a:off x="8229600" y="4732019"/>
            <a:ext cx="277564" cy="114301"/>
          </a:xfrm>
          <a:custGeom>
            <a:avLst/>
            <a:gdLst/>
            <a:ahLst/>
            <a:cxnLst/>
            <a:rect l="0" t="0" r="0" b="0"/>
            <a:pathLst>
              <a:path w="277564" h="114301">
                <a:moveTo>
                  <a:pt x="0" y="0"/>
                </a:moveTo>
                <a:lnTo>
                  <a:pt x="41658" y="0"/>
                </a:lnTo>
                <a:lnTo>
                  <a:pt x="46822" y="1270"/>
                </a:lnTo>
                <a:lnTo>
                  <a:pt x="50265" y="3387"/>
                </a:lnTo>
                <a:lnTo>
                  <a:pt x="52560" y="6068"/>
                </a:lnTo>
                <a:lnTo>
                  <a:pt x="55360" y="7856"/>
                </a:lnTo>
                <a:lnTo>
                  <a:pt x="61858" y="9841"/>
                </a:lnTo>
                <a:lnTo>
                  <a:pt x="66638" y="10371"/>
                </a:lnTo>
                <a:lnTo>
                  <a:pt x="72366" y="10724"/>
                </a:lnTo>
                <a:lnTo>
                  <a:pt x="84232" y="11117"/>
                </a:lnTo>
                <a:lnTo>
                  <a:pt x="93740" y="11291"/>
                </a:lnTo>
                <a:lnTo>
                  <a:pt x="98053" y="12607"/>
                </a:lnTo>
                <a:lnTo>
                  <a:pt x="102198" y="14755"/>
                </a:lnTo>
                <a:lnTo>
                  <a:pt x="106232" y="17457"/>
                </a:lnTo>
                <a:lnTo>
                  <a:pt x="114100" y="20459"/>
                </a:lnTo>
                <a:lnTo>
                  <a:pt x="117978" y="21259"/>
                </a:lnTo>
                <a:lnTo>
                  <a:pt x="123101" y="21793"/>
                </a:lnTo>
                <a:lnTo>
                  <a:pt x="129057" y="22149"/>
                </a:lnTo>
                <a:lnTo>
                  <a:pt x="141178" y="22544"/>
                </a:lnTo>
                <a:lnTo>
                  <a:pt x="150799" y="22720"/>
                </a:lnTo>
                <a:lnTo>
                  <a:pt x="156412" y="24037"/>
                </a:lnTo>
                <a:lnTo>
                  <a:pt x="162695" y="26185"/>
                </a:lnTo>
                <a:lnTo>
                  <a:pt x="169422" y="28886"/>
                </a:lnTo>
                <a:lnTo>
                  <a:pt x="175178" y="30688"/>
                </a:lnTo>
                <a:lnTo>
                  <a:pt x="180285" y="31889"/>
                </a:lnTo>
                <a:lnTo>
                  <a:pt x="184960" y="32689"/>
                </a:lnTo>
                <a:lnTo>
                  <a:pt x="193540" y="33579"/>
                </a:lnTo>
                <a:lnTo>
                  <a:pt x="201588" y="33974"/>
                </a:lnTo>
                <a:lnTo>
                  <a:pt x="209398" y="34150"/>
                </a:lnTo>
                <a:lnTo>
                  <a:pt x="255971" y="34287"/>
                </a:lnTo>
                <a:lnTo>
                  <a:pt x="263358" y="35558"/>
                </a:lnTo>
                <a:lnTo>
                  <a:pt x="269551" y="37676"/>
                </a:lnTo>
                <a:lnTo>
                  <a:pt x="274951" y="40357"/>
                </a:lnTo>
                <a:lnTo>
                  <a:pt x="277280" y="42145"/>
                </a:lnTo>
                <a:lnTo>
                  <a:pt x="277563" y="43337"/>
                </a:lnTo>
                <a:lnTo>
                  <a:pt x="276482" y="44131"/>
                </a:lnTo>
                <a:lnTo>
                  <a:pt x="275762" y="45931"/>
                </a:lnTo>
                <a:lnTo>
                  <a:pt x="275280" y="48401"/>
                </a:lnTo>
                <a:lnTo>
                  <a:pt x="274960" y="51318"/>
                </a:lnTo>
                <a:lnTo>
                  <a:pt x="270936" y="54532"/>
                </a:lnTo>
                <a:lnTo>
                  <a:pt x="264445" y="57945"/>
                </a:lnTo>
                <a:lnTo>
                  <a:pt x="256306" y="61490"/>
                </a:lnTo>
                <a:lnTo>
                  <a:pt x="240489" y="68816"/>
                </a:lnTo>
                <a:lnTo>
                  <a:pt x="232717" y="72547"/>
                </a:lnTo>
                <a:lnTo>
                  <a:pt x="226265" y="76305"/>
                </a:lnTo>
                <a:lnTo>
                  <a:pt x="220692" y="80080"/>
                </a:lnTo>
                <a:lnTo>
                  <a:pt x="215709" y="83867"/>
                </a:lnTo>
                <a:lnTo>
                  <a:pt x="209846" y="86391"/>
                </a:lnTo>
                <a:lnTo>
                  <a:pt x="203396" y="88074"/>
                </a:lnTo>
                <a:lnTo>
                  <a:pt x="196558" y="89196"/>
                </a:lnTo>
                <a:lnTo>
                  <a:pt x="190728" y="91214"/>
                </a:lnTo>
                <a:lnTo>
                  <a:pt x="185572" y="93830"/>
                </a:lnTo>
                <a:lnTo>
                  <a:pt x="180864" y="96843"/>
                </a:lnTo>
                <a:lnTo>
                  <a:pt x="172247" y="100192"/>
                </a:lnTo>
                <a:lnTo>
                  <a:pt x="164184" y="101680"/>
                </a:lnTo>
                <a:lnTo>
                  <a:pt x="156367" y="102341"/>
                </a:lnTo>
                <a:lnTo>
                  <a:pt x="148660" y="102635"/>
                </a:lnTo>
                <a:lnTo>
                  <a:pt x="137404" y="102840"/>
                </a:lnTo>
                <a:lnTo>
                  <a:pt x="131764" y="102857"/>
                </a:lnTo>
                <a:lnTo>
                  <a:pt x="128483" y="104131"/>
                </a:lnTo>
                <a:lnTo>
                  <a:pt x="125025" y="106251"/>
                </a:lnTo>
                <a:lnTo>
                  <a:pt x="114300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82"/>
          <p:cNvSpPr/>
          <p:nvPr/>
        </p:nvSpPr>
        <p:spPr>
          <a:xfrm>
            <a:off x="1725930" y="5440679"/>
            <a:ext cx="1062991" cy="662941"/>
          </a:xfrm>
          <a:custGeom>
            <a:avLst/>
            <a:gdLst/>
            <a:ahLst/>
            <a:cxnLst/>
            <a:rect l="0" t="0" r="0" b="0"/>
            <a:pathLst>
              <a:path w="1062991" h="662941">
                <a:moveTo>
                  <a:pt x="0" y="0"/>
                </a:moveTo>
                <a:lnTo>
                  <a:pt x="0" y="25751"/>
                </a:lnTo>
                <a:lnTo>
                  <a:pt x="1270" y="28598"/>
                </a:lnTo>
                <a:lnTo>
                  <a:pt x="3386" y="30495"/>
                </a:lnTo>
                <a:lnTo>
                  <a:pt x="6067" y="31760"/>
                </a:lnTo>
                <a:lnTo>
                  <a:pt x="7855" y="33874"/>
                </a:lnTo>
                <a:lnTo>
                  <a:pt x="9046" y="36552"/>
                </a:lnTo>
                <a:lnTo>
                  <a:pt x="10370" y="42916"/>
                </a:lnTo>
                <a:lnTo>
                  <a:pt x="11290" y="61093"/>
                </a:lnTo>
                <a:lnTo>
                  <a:pt x="11388" y="72430"/>
                </a:lnTo>
                <a:lnTo>
                  <a:pt x="12672" y="76227"/>
                </a:lnTo>
                <a:lnTo>
                  <a:pt x="17485" y="83832"/>
                </a:lnTo>
                <a:lnTo>
                  <a:pt x="29653" y="99063"/>
                </a:lnTo>
                <a:lnTo>
                  <a:pt x="36760" y="117687"/>
                </a:lnTo>
                <a:lnTo>
                  <a:pt x="44278" y="132316"/>
                </a:lnTo>
                <a:lnTo>
                  <a:pt x="61520" y="160701"/>
                </a:lnTo>
                <a:lnTo>
                  <a:pt x="70945" y="177680"/>
                </a:lnTo>
                <a:lnTo>
                  <a:pt x="82754" y="193692"/>
                </a:lnTo>
                <a:lnTo>
                  <a:pt x="100296" y="213601"/>
                </a:lnTo>
                <a:lnTo>
                  <a:pt x="117601" y="231706"/>
                </a:lnTo>
                <a:lnTo>
                  <a:pt x="140925" y="255208"/>
                </a:lnTo>
                <a:lnTo>
                  <a:pt x="152386" y="272750"/>
                </a:lnTo>
                <a:lnTo>
                  <a:pt x="166367" y="292308"/>
                </a:lnTo>
                <a:lnTo>
                  <a:pt x="171214" y="304486"/>
                </a:lnTo>
                <a:lnTo>
                  <a:pt x="181398" y="317407"/>
                </a:lnTo>
                <a:lnTo>
                  <a:pt x="198668" y="335488"/>
                </a:lnTo>
                <a:lnTo>
                  <a:pt x="220550" y="357666"/>
                </a:lnTo>
                <a:lnTo>
                  <a:pt x="250486" y="375498"/>
                </a:lnTo>
                <a:lnTo>
                  <a:pt x="263727" y="386175"/>
                </a:lnTo>
                <a:lnTo>
                  <a:pt x="267258" y="390800"/>
                </a:lnTo>
                <a:lnTo>
                  <a:pt x="270882" y="393883"/>
                </a:lnTo>
                <a:lnTo>
                  <a:pt x="274568" y="395939"/>
                </a:lnTo>
                <a:lnTo>
                  <a:pt x="278295" y="397310"/>
                </a:lnTo>
                <a:lnTo>
                  <a:pt x="285823" y="402219"/>
                </a:lnTo>
                <a:lnTo>
                  <a:pt x="301004" y="415718"/>
                </a:lnTo>
                <a:lnTo>
                  <a:pt x="306079" y="418116"/>
                </a:lnTo>
                <a:lnTo>
                  <a:pt x="332475" y="425350"/>
                </a:lnTo>
                <a:lnTo>
                  <a:pt x="339760" y="428347"/>
                </a:lnTo>
                <a:lnTo>
                  <a:pt x="344616" y="431615"/>
                </a:lnTo>
                <a:lnTo>
                  <a:pt x="347854" y="435063"/>
                </a:lnTo>
                <a:lnTo>
                  <a:pt x="350013" y="438632"/>
                </a:lnTo>
                <a:lnTo>
                  <a:pt x="352722" y="441012"/>
                </a:lnTo>
                <a:lnTo>
                  <a:pt x="355797" y="442598"/>
                </a:lnTo>
                <a:lnTo>
                  <a:pt x="384859" y="455426"/>
                </a:lnTo>
                <a:lnTo>
                  <a:pt x="399641" y="462742"/>
                </a:lnTo>
                <a:lnTo>
                  <a:pt x="412991" y="466013"/>
                </a:lnTo>
                <a:lnTo>
                  <a:pt x="420107" y="466885"/>
                </a:lnTo>
                <a:lnTo>
                  <a:pt x="427392" y="470007"/>
                </a:lnTo>
                <a:lnTo>
                  <a:pt x="453946" y="486494"/>
                </a:lnTo>
                <a:lnTo>
                  <a:pt x="458840" y="488160"/>
                </a:lnTo>
                <a:lnTo>
                  <a:pt x="467665" y="493397"/>
                </a:lnTo>
                <a:lnTo>
                  <a:pt x="471797" y="496571"/>
                </a:lnTo>
                <a:lnTo>
                  <a:pt x="479774" y="500099"/>
                </a:lnTo>
                <a:lnTo>
                  <a:pt x="489175" y="502363"/>
                </a:lnTo>
                <a:lnTo>
                  <a:pt x="500158" y="510665"/>
                </a:lnTo>
                <a:lnTo>
                  <a:pt x="507195" y="512713"/>
                </a:lnTo>
                <a:lnTo>
                  <a:pt x="518298" y="513865"/>
                </a:lnTo>
                <a:lnTo>
                  <a:pt x="522062" y="515297"/>
                </a:lnTo>
                <a:lnTo>
                  <a:pt x="544001" y="526720"/>
                </a:lnTo>
                <a:lnTo>
                  <a:pt x="566739" y="534102"/>
                </a:lnTo>
                <a:lnTo>
                  <a:pt x="585799" y="536596"/>
                </a:lnTo>
                <a:lnTo>
                  <a:pt x="589923" y="538071"/>
                </a:lnTo>
                <a:lnTo>
                  <a:pt x="601794" y="544944"/>
                </a:lnTo>
                <a:lnTo>
                  <a:pt x="609517" y="546997"/>
                </a:lnTo>
                <a:lnTo>
                  <a:pt x="621005" y="548154"/>
                </a:lnTo>
                <a:lnTo>
                  <a:pt x="624823" y="549586"/>
                </a:lnTo>
                <a:lnTo>
                  <a:pt x="636265" y="556399"/>
                </a:lnTo>
                <a:lnTo>
                  <a:pt x="643887" y="558439"/>
                </a:lnTo>
                <a:lnTo>
                  <a:pt x="666984" y="561019"/>
                </a:lnTo>
                <a:lnTo>
                  <a:pt x="685093" y="569054"/>
                </a:lnTo>
                <a:lnTo>
                  <a:pt x="689139" y="569869"/>
                </a:lnTo>
                <a:lnTo>
                  <a:pt x="697020" y="574162"/>
                </a:lnTo>
                <a:lnTo>
                  <a:pt x="700900" y="577085"/>
                </a:lnTo>
                <a:lnTo>
                  <a:pt x="708598" y="580332"/>
                </a:lnTo>
                <a:lnTo>
                  <a:pt x="736023" y="588485"/>
                </a:lnTo>
                <a:lnTo>
                  <a:pt x="759768" y="595136"/>
                </a:lnTo>
                <a:lnTo>
                  <a:pt x="791536" y="602633"/>
                </a:lnTo>
                <a:lnTo>
                  <a:pt x="805184" y="605657"/>
                </a:lnTo>
                <a:lnTo>
                  <a:pt x="831254" y="614560"/>
                </a:lnTo>
                <a:lnTo>
                  <a:pt x="854297" y="618140"/>
                </a:lnTo>
                <a:lnTo>
                  <a:pt x="875142" y="624972"/>
                </a:lnTo>
                <a:lnTo>
                  <a:pt x="902345" y="627561"/>
                </a:lnTo>
                <a:lnTo>
                  <a:pt x="928554" y="628507"/>
                </a:lnTo>
                <a:lnTo>
                  <a:pt x="940164" y="631973"/>
                </a:lnTo>
                <a:lnTo>
                  <a:pt x="952520" y="636477"/>
                </a:lnTo>
                <a:lnTo>
                  <a:pt x="967887" y="639013"/>
                </a:lnTo>
                <a:lnTo>
                  <a:pt x="980929" y="639606"/>
                </a:lnTo>
                <a:lnTo>
                  <a:pt x="986692" y="641034"/>
                </a:lnTo>
                <a:lnTo>
                  <a:pt x="1005068" y="649065"/>
                </a:lnTo>
                <a:lnTo>
                  <a:pt x="1020927" y="651027"/>
                </a:lnTo>
                <a:lnTo>
                  <a:pt x="1053767" y="651468"/>
                </a:lnTo>
                <a:lnTo>
                  <a:pt x="1056842" y="652752"/>
                </a:lnTo>
                <a:lnTo>
                  <a:pt x="1058891" y="654879"/>
                </a:lnTo>
                <a:lnTo>
                  <a:pt x="1062990" y="6629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3"/>
          <p:cNvSpPr/>
          <p:nvPr/>
        </p:nvSpPr>
        <p:spPr>
          <a:xfrm>
            <a:off x="6035040" y="5440679"/>
            <a:ext cx="1120141" cy="777241"/>
          </a:xfrm>
          <a:custGeom>
            <a:avLst/>
            <a:gdLst/>
            <a:ahLst/>
            <a:cxnLst/>
            <a:rect l="0" t="0" r="0" b="0"/>
            <a:pathLst>
              <a:path w="1120141" h="777241">
                <a:moveTo>
                  <a:pt x="0" y="0"/>
                </a:moveTo>
                <a:lnTo>
                  <a:pt x="0" y="31819"/>
                </a:lnTo>
                <a:lnTo>
                  <a:pt x="1270" y="37723"/>
                </a:lnTo>
                <a:lnTo>
                  <a:pt x="9046" y="56323"/>
                </a:lnTo>
                <a:lnTo>
                  <a:pt x="12386" y="77362"/>
                </a:lnTo>
                <a:lnTo>
                  <a:pt x="20414" y="100466"/>
                </a:lnTo>
                <a:lnTo>
                  <a:pt x="22538" y="122874"/>
                </a:lnTo>
                <a:lnTo>
                  <a:pt x="24034" y="143652"/>
                </a:lnTo>
                <a:lnTo>
                  <a:pt x="28885" y="162906"/>
                </a:lnTo>
                <a:lnTo>
                  <a:pt x="35275" y="180776"/>
                </a:lnTo>
                <a:lnTo>
                  <a:pt x="42625" y="201730"/>
                </a:lnTo>
                <a:lnTo>
                  <a:pt x="46884" y="216658"/>
                </a:lnTo>
                <a:lnTo>
                  <a:pt x="57243" y="244459"/>
                </a:lnTo>
                <a:lnTo>
                  <a:pt x="63541" y="267822"/>
                </a:lnTo>
                <a:lnTo>
                  <a:pt x="67610" y="285402"/>
                </a:lnTo>
                <a:lnTo>
                  <a:pt x="73652" y="297449"/>
                </a:lnTo>
                <a:lnTo>
                  <a:pt x="87879" y="316801"/>
                </a:lnTo>
                <a:lnTo>
                  <a:pt x="102919" y="340379"/>
                </a:lnTo>
                <a:lnTo>
                  <a:pt x="106712" y="345029"/>
                </a:lnTo>
                <a:lnTo>
                  <a:pt x="109241" y="350670"/>
                </a:lnTo>
                <a:lnTo>
                  <a:pt x="114071" y="369474"/>
                </a:lnTo>
                <a:lnTo>
                  <a:pt x="119701" y="379264"/>
                </a:lnTo>
                <a:lnTo>
                  <a:pt x="134934" y="398437"/>
                </a:lnTo>
                <a:lnTo>
                  <a:pt x="147177" y="415843"/>
                </a:lnTo>
                <a:lnTo>
                  <a:pt x="157699" y="432893"/>
                </a:lnTo>
                <a:lnTo>
                  <a:pt x="162282" y="440996"/>
                </a:lnTo>
                <a:lnTo>
                  <a:pt x="174149" y="453385"/>
                </a:lnTo>
                <a:lnTo>
                  <a:pt x="200780" y="475748"/>
                </a:lnTo>
                <a:lnTo>
                  <a:pt x="224689" y="499066"/>
                </a:lnTo>
                <a:lnTo>
                  <a:pt x="250181" y="523237"/>
                </a:lnTo>
                <a:lnTo>
                  <a:pt x="277327" y="542524"/>
                </a:lnTo>
                <a:lnTo>
                  <a:pt x="306961" y="561786"/>
                </a:lnTo>
                <a:lnTo>
                  <a:pt x="329639" y="572968"/>
                </a:lnTo>
                <a:lnTo>
                  <a:pt x="334059" y="576289"/>
                </a:lnTo>
                <a:lnTo>
                  <a:pt x="339546" y="578502"/>
                </a:lnTo>
                <a:lnTo>
                  <a:pt x="358134" y="582888"/>
                </a:lnTo>
                <a:lnTo>
                  <a:pt x="367874" y="588415"/>
                </a:lnTo>
                <a:lnTo>
                  <a:pt x="384475" y="601041"/>
                </a:lnTo>
                <a:lnTo>
                  <a:pt x="415496" y="614499"/>
                </a:lnTo>
                <a:lnTo>
                  <a:pt x="425118" y="621514"/>
                </a:lnTo>
                <a:lnTo>
                  <a:pt x="430731" y="623893"/>
                </a:lnTo>
                <a:lnTo>
                  <a:pt x="452038" y="629781"/>
                </a:lnTo>
                <a:lnTo>
                  <a:pt x="480647" y="645213"/>
                </a:lnTo>
                <a:lnTo>
                  <a:pt x="505775" y="657123"/>
                </a:lnTo>
                <a:lnTo>
                  <a:pt x="528036" y="662487"/>
                </a:lnTo>
                <a:lnTo>
                  <a:pt x="557811" y="678623"/>
                </a:lnTo>
                <a:lnTo>
                  <a:pt x="572190" y="682610"/>
                </a:lnTo>
                <a:lnTo>
                  <a:pt x="587046" y="685652"/>
                </a:lnTo>
                <a:lnTo>
                  <a:pt x="630947" y="701523"/>
                </a:lnTo>
                <a:lnTo>
                  <a:pt x="665699" y="716375"/>
                </a:lnTo>
                <a:lnTo>
                  <a:pt x="689298" y="726469"/>
                </a:lnTo>
                <a:lnTo>
                  <a:pt x="720028" y="733909"/>
                </a:lnTo>
                <a:lnTo>
                  <a:pt x="735302" y="738932"/>
                </a:lnTo>
                <a:lnTo>
                  <a:pt x="765805" y="745543"/>
                </a:lnTo>
                <a:lnTo>
                  <a:pt x="781047" y="750453"/>
                </a:lnTo>
                <a:lnTo>
                  <a:pt x="803909" y="754487"/>
                </a:lnTo>
                <a:lnTo>
                  <a:pt x="826769" y="761890"/>
                </a:lnTo>
                <a:lnTo>
                  <a:pt x="860636" y="765036"/>
                </a:lnTo>
                <a:lnTo>
                  <a:pt x="889156" y="765581"/>
                </a:lnTo>
                <a:lnTo>
                  <a:pt x="897570" y="765658"/>
                </a:lnTo>
                <a:lnTo>
                  <a:pt x="913693" y="769129"/>
                </a:lnTo>
                <a:lnTo>
                  <a:pt x="933664" y="774837"/>
                </a:lnTo>
                <a:lnTo>
                  <a:pt x="963691" y="776924"/>
                </a:lnTo>
                <a:lnTo>
                  <a:pt x="997559" y="777222"/>
                </a:lnTo>
                <a:lnTo>
                  <a:pt x="1120140" y="7772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84"/>
          <p:cNvSpPr/>
          <p:nvPr/>
        </p:nvSpPr>
        <p:spPr>
          <a:xfrm>
            <a:off x="7829550" y="5360669"/>
            <a:ext cx="1154430" cy="822821"/>
          </a:xfrm>
          <a:custGeom>
            <a:avLst/>
            <a:gdLst/>
            <a:ahLst/>
            <a:cxnLst/>
            <a:rect l="0" t="0" r="0" b="0"/>
            <a:pathLst>
              <a:path w="1154430" h="822821">
                <a:moveTo>
                  <a:pt x="0" y="800100"/>
                </a:moveTo>
                <a:lnTo>
                  <a:pt x="0" y="806168"/>
                </a:lnTo>
                <a:lnTo>
                  <a:pt x="1270" y="807956"/>
                </a:lnTo>
                <a:lnTo>
                  <a:pt x="3386" y="809147"/>
                </a:lnTo>
                <a:lnTo>
                  <a:pt x="9841" y="811060"/>
                </a:lnTo>
                <a:lnTo>
                  <a:pt x="23094" y="811391"/>
                </a:lnTo>
                <a:lnTo>
                  <a:pt x="28095" y="812707"/>
                </a:lnTo>
                <a:lnTo>
                  <a:pt x="41204" y="819358"/>
                </a:lnTo>
                <a:lnTo>
                  <a:pt x="49216" y="821359"/>
                </a:lnTo>
                <a:lnTo>
                  <a:pt x="71057" y="822644"/>
                </a:lnTo>
                <a:lnTo>
                  <a:pt x="102700" y="822820"/>
                </a:lnTo>
                <a:lnTo>
                  <a:pt x="128617" y="819511"/>
                </a:lnTo>
                <a:lnTo>
                  <a:pt x="159885" y="813107"/>
                </a:lnTo>
                <a:lnTo>
                  <a:pt x="194794" y="811738"/>
                </a:lnTo>
                <a:lnTo>
                  <a:pt x="211035" y="810353"/>
                </a:lnTo>
                <a:lnTo>
                  <a:pt x="240329" y="803703"/>
                </a:lnTo>
                <a:lnTo>
                  <a:pt x="265659" y="799898"/>
                </a:lnTo>
                <a:lnTo>
                  <a:pt x="296974" y="791264"/>
                </a:lnTo>
                <a:lnTo>
                  <a:pt x="317408" y="788553"/>
                </a:lnTo>
                <a:lnTo>
                  <a:pt x="351890" y="783115"/>
                </a:lnTo>
                <a:lnTo>
                  <a:pt x="382455" y="779851"/>
                </a:lnTo>
                <a:lnTo>
                  <a:pt x="407470" y="777131"/>
                </a:lnTo>
                <a:lnTo>
                  <a:pt x="435833" y="769729"/>
                </a:lnTo>
                <a:lnTo>
                  <a:pt x="460323" y="765702"/>
                </a:lnTo>
                <a:lnTo>
                  <a:pt x="491354" y="756993"/>
                </a:lnTo>
                <a:lnTo>
                  <a:pt x="524469" y="751768"/>
                </a:lnTo>
                <a:lnTo>
                  <a:pt x="553137" y="745599"/>
                </a:lnTo>
                <a:lnTo>
                  <a:pt x="574345" y="738624"/>
                </a:lnTo>
                <a:lnTo>
                  <a:pt x="596256" y="732446"/>
                </a:lnTo>
                <a:lnTo>
                  <a:pt x="661243" y="715422"/>
                </a:lnTo>
                <a:lnTo>
                  <a:pt x="685938" y="708088"/>
                </a:lnTo>
                <a:lnTo>
                  <a:pt x="716764" y="696553"/>
                </a:lnTo>
                <a:lnTo>
                  <a:pt x="754757" y="686654"/>
                </a:lnTo>
                <a:lnTo>
                  <a:pt x="786163" y="670171"/>
                </a:lnTo>
                <a:lnTo>
                  <a:pt x="817471" y="651459"/>
                </a:lnTo>
                <a:lnTo>
                  <a:pt x="835760" y="642597"/>
                </a:lnTo>
                <a:lnTo>
                  <a:pt x="860337" y="623328"/>
                </a:lnTo>
                <a:lnTo>
                  <a:pt x="883705" y="602803"/>
                </a:lnTo>
                <a:lnTo>
                  <a:pt x="905446" y="586843"/>
                </a:lnTo>
                <a:lnTo>
                  <a:pt x="928962" y="558030"/>
                </a:lnTo>
                <a:lnTo>
                  <a:pt x="953004" y="539287"/>
                </a:lnTo>
                <a:lnTo>
                  <a:pt x="966694" y="525010"/>
                </a:lnTo>
                <a:lnTo>
                  <a:pt x="972122" y="517647"/>
                </a:lnTo>
                <a:lnTo>
                  <a:pt x="984927" y="506079"/>
                </a:lnTo>
                <a:lnTo>
                  <a:pt x="991898" y="501216"/>
                </a:lnTo>
                <a:lnTo>
                  <a:pt x="1009803" y="478879"/>
                </a:lnTo>
                <a:lnTo>
                  <a:pt x="1019912" y="464033"/>
                </a:lnTo>
                <a:lnTo>
                  <a:pt x="1034531" y="444151"/>
                </a:lnTo>
                <a:lnTo>
                  <a:pt x="1049901" y="422430"/>
                </a:lnTo>
                <a:lnTo>
                  <a:pt x="1062498" y="403295"/>
                </a:lnTo>
                <a:lnTo>
                  <a:pt x="1074274" y="386195"/>
                </a:lnTo>
                <a:lnTo>
                  <a:pt x="1078132" y="379384"/>
                </a:lnTo>
                <a:lnTo>
                  <a:pt x="1082419" y="365042"/>
                </a:lnTo>
                <a:lnTo>
                  <a:pt x="1083563" y="357661"/>
                </a:lnTo>
                <a:lnTo>
                  <a:pt x="1089405" y="341311"/>
                </a:lnTo>
                <a:lnTo>
                  <a:pt x="1098381" y="318981"/>
                </a:lnTo>
                <a:lnTo>
                  <a:pt x="1109443" y="292664"/>
                </a:lnTo>
                <a:lnTo>
                  <a:pt x="1118089" y="270040"/>
                </a:lnTo>
                <a:lnTo>
                  <a:pt x="1125122" y="249876"/>
                </a:lnTo>
                <a:lnTo>
                  <a:pt x="1131081" y="231355"/>
                </a:lnTo>
                <a:lnTo>
                  <a:pt x="1137702" y="207388"/>
                </a:lnTo>
                <a:lnTo>
                  <a:pt x="1141430" y="183369"/>
                </a:lnTo>
                <a:lnTo>
                  <a:pt x="1142689" y="158565"/>
                </a:lnTo>
                <a:lnTo>
                  <a:pt x="1146248" y="146250"/>
                </a:lnTo>
                <a:lnTo>
                  <a:pt x="1150794" y="133580"/>
                </a:lnTo>
                <a:lnTo>
                  <a:pt x="1153352" y="118037"/>
                </a:lnTo>
                <a:lnTo>
                  <a:pt x="1154217" y="94060"/>
                </a:lnTo>
                <a:lnTo>
                  <a:pt x="1154401" y="33459"/>
                </a:lnTo>
                <a:lnTo>
                  <a:pt x="11544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82"/>
          <p:cNvSpPr/>
          <p:nvPr/>
        </p:nvSpPr>
        <p:spPr>
          <a:xfrm>
            <a:off x="274459" y="1268928"/>
            <a:ext cx="308472" cy="319608"/>
          </a:xfrm>
          <a:custGeom>
            <a:avLst/>
            <a:gdLst/>
            <a:ahLst/>
            <a:cxnLst/>
            <a:rect l="0" t="0" r="0" b="0"/>
            <a:pathLst>
              <a:path w="308472" h="319608">
                <a:moveTo>
                  <a:pt x="11291" y="79811"/>
                </a:moveTo>
                <a:lnTo>
                  <a:pt x="1449" y="69970"/>
                </a:lnTo>
                <a:lnTo>
                  <a:pt x="567" y="65701"/>
                </a:lnTo>
                <a:lnTo>
                  <a:pt x="70" y="56157"/>
                </a:lnTo>
                <a:lnTo>
                  <a:pt x="0" y="52612"/>
                </a:lnTo>
                <a:lnTo>
                  <a:pt x="1224" y="48978"/>
                </a:lnTo>
                <a:lnTo>
                  <a:pt x="5970" y="41555"/>
                </a:lnTo>
                <a:lnTo>
                  <a:pt x="12312" y="34022"/>
                </a:lnTo>
                <a:lnTo>
                  <a:pt x="15782" y="30235"/>
                </a:lnTo>
                <a:lnTo>
                  <a:pt x="21905" y="26440"/>
                </a:lnTo>
                <a:lnTo>
                  <a:pt x="29797" y="22641"/>
                </a:lnTo>
                <a:lnTo>
                  <a:pt x="38868" y="18838"/>
                </a:lnTo>
                <a:lnTo>
                  <a:pt x="47456" y="15032"/>
                </a:lnTo>
                <a:lnTo>
                  <a:pt x="63771" y="7417"/>
                </a:lnTo>
                <a:lnTo>
                  <a:pt x="71677" y="4879"/>
                </a:lnTo>
                <a:lnTo>
                  <a:pt x="79488" y="3186"/>
                </a:lnTo>
                <a:lnTo>
                  <a:pt x="87236" y="2058"/>
                </a:lnTo>
                <a:lnTo>
                  <a:pt x="93671" y="1306"/>
                </a:lnTo>
                <a:lnTo>
                  <a:pt x="99231" y="804"/>
                </a:lnTo>
                <a:lnTo>
                  <a:pt x="104207" y="470"/>
                </a:lnTo>
                <a:lnTo>
                  <a:pt x="110065" y="247"/>
                </a:lnTo>
                <a:lnTo>
                  <a:pt x="123347" y="0"/>
                </a:lnTo>
                <a:lnTo>
                  <a:pt x="130445" y="1204"/>
                </a:lnTo>
                <a:lnTo>
                  <a:pt x="137717" y="3276"/>
                </a:lnTo>
                <a:lnTo>
                  <a:pt x="145105" y="5928"/>
                </a:lnTo>
                <a:lnTo>
                  <a:pt x="152570" y="7696"/>
                </a:lnTo>
                <a:lnTo>
                  <a:pt x="160087" y="8874"/>
                </a:lnTo>
                <a:lnTo>
                  <a:pt x="167638" y="9660"/>
                </a:lnTo>
                <a:lnTo>
                  <a:pt x="173942" y="12724"/>
                </a:lnTo>
                <a:lnTo>
                  <a:pt x="179415" y="17306"/>
                </a:lnTo>
                <a:lnTo>
                  <a:pt x="184334" y="22901"/>
                </a:lnTo>
                <a:lnTo>
                  <a:pt x="193185" y="32505"/>
                </a:lnTo>
                <a:lnTo>
                  <a:pt x="197324" y="36844"/>
                </a:lnTo>
                <a:lnTo>
                  <a:pt x="201353" y="44816"/>
                </a:lnTo>
                <a:lnTo>
                  <a:pt x="205309" y="55211"/>
                </a:lnTo>
                <a:lnTo>
                  <a:pt x="209216" y="67221"/>
                </a:lnTo>
                <a:lnTo>
                  <a:pt x="211821" y="77768"/>
                </a:lnTo>
                <a:lnTo>
                  <a:pt x="213557" y="87339"/>
                </a:lnTo>
                <a:lnTo>
                  <a:pt x="214715" y="96260"/>
                </a:lnTo>
                <a:lnTo>
                  <a:pt x="214217" y="108557"/>
                </a:lnTo>
                <a:lnTo>
                  <a:pt x="212615" y="123105"/>
                </a:lnTo>
                <a:lnTo>
                  <a:pt x="210277" y="139154"/>
                </a:lnTo>
                <a:lnTo>
                  <a:pt x="207448" y="152393"/>
                </a:lnTo>
                <a:lnTo>
                  <a:pt x="204292" y="163759"/>
                </a:lnTo>
                <a:lnTo>
                  <a:pt x="200918" y="173877"/>
                </a:lnTo>
                <a:lnTo>
                  <a:pt x="192319" y="189512"/>
                </a:lnTo>
                <a:lnTo>
                  <a:pt x="180236" y="208825"/>
                </a:lnTo>
                <a:lnTo>
                  <a:pt x="165831" y="230590"/>
                </a:lnTo>
                <a:lnTo>
                  <a:pt x="156228" y="247641"/>
                </a:lnTo>
                <a:lnTo>
                  <a:pt x="149825" y="261548"/>
                </a:lnTo>
                <a:lnTo>
                  <a:pt x="145557" y="273359"/>
                </a:lnTo>
                <a:lnTo>
                  <a:pt x="140172" y="282503"/>
                </a:lnTo>
                <a:lnTo>
                  <a:pt x="134041" y="289869"/>
                </a:lnTo>
                <a:lnTo>
                  <a:pt x="121726" y="301440"/>
                </a:lnTo>
                <a:lnTo>
                  <a:pt x="112020" y="310817"/>
                </a:lnTo>
                <a:lnTo>
                  <a:pt x="107653" y="313825"/>
                </a:lnTo>
                <a:lnTo>
                  <a:pt x="99415" y="317167"/>
                </a:lnTo>
                <a:lnTo>
                  <a:pt x="91520" y="318653"/>
                </a:lnTo>
                <a:lnTo>
                  <a:pt x="83778" y="319313"/>
                </a:lnTo>
                <a:lnTo>
                  <a:pt x="76104" y="319607"/>
                </a:lnTo>
                <a:lnTo>
                  <a:pt x="71010" y="317145"/>
                </a:lnTo>
                <a:lnTo>
                  <a:pt x="65073" y="312964"/>
                </a:lnTo>
                <a:lnTo>
                  <a:pt x="49431" y="300138"/>
                </a:lnTo>
                <a:lnTo>
                  <a:pt x="43905" y="291611"/>
                </a:lnTo>
                <a:lnTo>
                  <a:pt x="40654" y="285781"/>
                </a:lnTo>
                <a:lnTo>
                  <a:pt x="39756" y="281895"/>
                </a:lnTo>
                <a:lnTo>
                  <a:pt x="40428" y="279304"/>
                </a:lnTo>
                <a:lnTo>
                  <a:pt x="42145" y="277576"/>
                </a:lnTo>
                <a:lnTo>
                  <a:pt x="43290" y="275155"/>
                </a:lnTo>
                <a:lnTo>
                  <a:pt x="44563" y="269077"/>
                </a:lnTo>
                <a:lnTo>
                  <a:pt x="46172" y="266949"/>
                </a:lnTo>
                <a:lnTo>
                  <a:pt x="48515" y="265530"/>
                </a:lnTo>
                <a:lnTo>
                  <a:pt x="51347" y="264584"/>
                </a:lnTo>
                <a:lnTo>
                  <a:pt x="55775" y="261413"/>
                </a:lnTo>
                <a:lnTo>
                  <a:pt x="61267" y="256759"/>
                </a:lnTo>
                <a:lnTo>
                  <a:pt x="67468" y="251117"/>
                </a:lnTo>
                <a:lnTo>
                  <a:pt x="72872" y="247355"/>
                </a:lnTo>
                <a:lnTo>
                  <a:pt x="82264" y="243175"/>
                </a:lnTo>
                <a:lnTo>
                  <a:pt x="90356" y="240791"/>
                </a:lnTo>
                <a:lnTo>
                  <a:pt x="112894" y="234754"/>
                </a:lnTo>
                <a:lnTo>
                  <a:pt x="124746" y="232637"/>
                </a:lnTo>
                <a:lnTo>
                  <a:pt x="136458" y="231225"/>
                </a:lnTo>
                <a:lnTo>
                  <a:pt x="148075" y="230284"/>
                </a:lnTo>
                <a:lnTo>
                  <a:pt x="160900" y="229656"/>
                </a:lnTo>
                <a:lnTo>
                  <a:pt x="188697" y="228959"/>
                </a:lnTo>
                <a:lnTo>
                  <a:pt x="240293" y="228450"/>
                </a:lnTo>
                <a:lnTo>
                  <a:pt x="245239" y="229704"/>
                </a:lnTo>
                <a:lnTo>
                  <a:pt x="254121" y="234484"/>
                </a:lnTo>
                <a:lnTo>
                  <a:pt x="259538" y="236266"/>
                </a:lnTo>
                <a:lnTo>
                  <a:pt x="265689" y="237455"/>
                </a:lnTo>
                <a:lnTo>
                  <a:pt x="272329" y="238247"/>
                </a:lnTo>
                <a:lnTo>
                  <a:pt x="278026" y="238775"/>
                </a:lnTo>
                <a:lnTo>
                  <a:pt x="283094" y="239127"/>
                </a:lnTo>
                <a:lnTo>
                  <a:pt x="287743" y="239362"/>
                </a:lnTo>
                <a:lnTo>
                  <a:pt x="290842" y="238248"/>
                </a:lnTo>
                <a:lnTo>
                  <a:pt x="292908" y="236236"/>
                </a:lnTo>
                <a:lnTo>
                  <a:pt x="294286" y="233625"/>
                </a:lnTo>
                <a:lnTo>
                  <a:pt x="296474" y="231883"/>
                </a:lnTo>
                <a:lnTo>
                  <a:pt x="299203" y="230723"/>
                </a:lnTo>
                <a:lnTo>
                  <a:pt x="308471" y="2284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83"/>
          <p:cNvSpPr/>
          <p:nvPr/>
        </p:nvSpPr>
        <p:spPr>
          <a:xfrm>
            <a:off x="697230" y="1154429"/>
            <a:ext cx="102871" cy="491491"/>
          </a:xfrm>
          <a:custGeom>
            <a:avLst/>
            <a:gdLst/>
            <a:ahLst/>
            <a:cxnLst/>
            <a:rect l="0" t="0" r="0" b="0"/>
            <a:pathLst>
              <a:path w="102871" h="491491">
                <a:moveTo>
                  <a:pt x="0" y="0"/>
                </a:moveTo>
                <a:lnTo>
                  <a:pt x="6067" y="6068"/>
                </a:lnTo>
                <a:lnTo>
                  <a:pt x="9125" y="10396"/>
                </a:lnTo>
                <a:lnTo>
                  <a:pt x="12433" y="15821"/>
                </a:lnTo>
                <a:lnTo>
                  <a:pt x="15909" y="21977"/>
                </a:lnTo>
                <a:lnTo>
                  <a:pt x="18226" y="27352"/>
                </a:lnTo>
                <a:lnTo>
                  <a:pt x="20800" y="36710"/>
                </a:lnTo>
                <a:lnTo>
                  <a:pt x="24027" y="46063"/>
                </a:lnTo>
                <a:lnTo>
                  <a:pt x="34385" y="73390"/>
                </a:lnTo>
                <a:lnTo>
                  <a:pt x="39433" y="94646"/>
                </a:lnTo>
                <a:lnTo>
                  <a:pt x="44069" y="120248"/>
                </a:lnTo>
                <a:lnTo>
                  <a:pt x="48429" y="148745"/>
                </a:lnTo>
                <a:lnTo>
                  <a:pt x="56660" y="214276"/>
                </a:lnTo>
                <a:lnTo>
                  <a:pt x="74865" y="371494"/>
                </a:lnTo>
                <a:lnTo>
                  <a:pt x="76580" y="389903"/>
                </a:lnTo>
                <a:lnTo>
                  <a:pt x="77723" y="404715"/>
                </a:lnTo>
                <a:lnTo>
                  <a:pt x="79755" y="417130"/>
                </a:lnTo>
                <a:lnTo>
                  <a:pt x="82380" y="427947"/>
                </a:lnTo>
                <a:lnTo>
                  <a:pt x="85400" y="437698"/>
                </a:lnTo>
                <a:lnTo>
                  <a:pt x="87413" y="445469"/>
                </a:lnTo>
                <a:lnTo>
                  <a:pt x="89650" y="457490"/>
                </a:lnTo>
                <a:lnTo>
                  <a:pt x="91517" y="463743"/>
                </a:lnTo>
                <a:lnTo>
                  <a:pt x="94031" y="470452"/>
                </a:lnTo>
                <a:lnTo>
                  <a:pt x="102870" y="4914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84"/>
          <p:cNvSpPr/>
          <p:nvPr/>
        </p:nvSpPr>
        <p:spPr>
          <a:xfrm>
            <a:off x="777240" y="925830"/>
            <a:ext cx="340479" cy="845821"/>
          </a:xfrm>
          <a:custGeom>
            <a:avLst/>
            <a:gdLst/>
            <a:ahLst/>
            <a:cxnLst/>
            <a:rect l="0" t="0" r="0" b="0"/>
            <a:pathLst>
              <a:path w="340479" h="845821">
                <a:moveTo>
                  <a:pt x="68580" y="0"/>
                </a:moveTo>
                <a:lnTo>
                  <a:pt x="74647" y="6067"/>
                </a:lnTo>
                <a:lnTo>
                  <a:pt x="84400" y="12433"/>
                </a:lnTo>
                <a:lnTo>
                  <a:pt x="90556" y="15908"/>
                </a:lnTo>
                <a:lnTo>
                  <a:pt x="104170" y="23157"/>
                </a:lnTo>
                <a:lnTo>
                  <a:pt x="111357" y="26868"/>
                </a:lnTo>
                <a:lnTo>
                  <a:pt x="118688" y="31882"/>
                </a:lnTo>
                <a:lnTo>
                  <a:pt x="126115" y="37764"/>
                </a:lnTo>
                <a:lnTo>
                  <a:pt x="133607" y="44226"/>
                </a:lnTo>
                <a:lnTo>
                  <a:pt x="141141" y="49804"/>
                </a:lnTo>
                <a:lnTo>
                  <a:pt x="148704" y="54792"/>
                </a:lnTo>
                <a:lnTo>
                  <a:pt x="156286" y="59388"/>
                </a:lnTo>
                <a:lnTo>
                  <a:pt x="163880" y="64992"/>
                </a:lnTo>
                <a:lnTo>
                  <a:pt x="171483" y="71268"/>
                </a:lnTo>
                <a:lnTo>
                  <a:pt x="179092" y="77992"/>
                </a:lnTo>
                <a:lnTo>
                  <a:pt x="194320" y="92236"/>
                </a:lnTo>
                <a:lnTo>
                  <a:pt x="223946" y="121309"/>
                </a:lnTo>
                <a:lnTo>
                  <a:pt x="236927" y="134212"/>
                </a:lnTo>
                <a:lnTo>
                  <a:pt x="248121" y="146625"/>
                </a:lnTo>
                <a:lnTo>
                  <a:pt x="258124" y="158710"/>
                </a:lnTo>
                <a:lnTo>
                  <a:pt x="267333" y="170576"/>
                </a:lnTo>
                <a:lnTo>
                  <a:pt x="274742" y="182297"/>
                </a:lnTo>
                <a:lnTo>
                  <a:pt x="280951" y="193921"/>
                </a:lnTo>
                <a:lnTo>
                  <a:pt x="286360" y="205481"/>
                </a:lnTo>
                <a:lnTo>
                  <a:pt x="292507" y="216997"/>
                </a:lnTo>
                <a:lnTo>
                  <a:pt x="299144" y="228484"/>
                </a:lnTo>
                <a:lnTo>
                  <a:pt x="306109" y="239953"/>
                </a:lnTo>
                <a:lnTo>
                  <a:pt x="312023" y="251408"/>
                </a:lnTo>
                <a:lnTo>
                  <a:pt x="321980" y="274297"/>
                </a:lnTo>
                <a:lnTo>
                  <a:pt x="330639" y="297169"/>
                </a:lnTo>
                <a:lnTo>
                  <a:pt x="337450" y="321305"/>
                </a:lnTo>
                <a:lnTo>
                  <a:pt x="339267" y="334853"/>
                </a:lnTo>
                <a:lnTo>
                  <a:pt x="340478" y="348965"/>
                </a:lnTo>
                <a:lnTo>
                  <a:pt x="340015" y="363453"/>
                </a:lnTo>
                <a:lnTo>
                  <a:pt x="338436" y="378192"/>
                </a:lnTo>
                <a:lnTo>
                  <a:pt x="336114" y="393098"/>
                </a:lnTo>
                <a:lnTo>
                  <a:pt x="334566" y="408115"/>
                </a:lnTo>
                <a:lnTo>
                  <a:pt x="333534" y="423207"/>
                </a:lnTo>
                <a:lnTo>
                  <a:pt x="332846" y="438348"/>
                </a:lnTo>
                <a:lnTo>
                  <a:pt x="329847" y="453521"/>
                </a:lnTo>
                <a:lnTo>
                  <a:pt x="325308" y="468717"/>
                </a:lnTo>
                <a:lnTo>
                  <a:pt x="319742" y="483928"/>
                </a:lnTo>
                <a:lnTo>
                  <a:pt x="314761" y="499149"/>
                </a:lnTo>
                <a:lnTo>
                  <a:pt x="310171" y="514376"/>
                </a:lnTo>
                <a:lnTo>
                  <a:pt x="305840" y="529607"/>
                </a:lnTo>
                <a:lnTo>
                  <a:pt x="300413" y="544841"/>
                </a:lnTo>
                <a:lnTo>
                  <a:pt x="294255" y="560077"/>
                </a:lnTo>
                <a:lnTo>
                  <a:pt x="287610" y="575315"/>
                </a:lnTo>
                <a:lnTo>
                  <a:pt x="280640" y="589283"/>
                </a:lnTo>
                <a:lnTo>
                  <a:pt x="273453" y="602405"/>
                </a:lnTo>
                <a:lnTo>
                  <a:pt x="266122" y="614963"/>
                </a:lnTo>
                <a:lnTo>
                  <a:pt x="254884" y="632225"/>
                </a:lnTo>
                <a:lnTo>
                  <a:pt x="191405" y="724966"/>
                </a:lnTo>
                <a:lnTo>
                  <a:pt x="180943" y="737311"/>
                </a:lnTo>
                <a:lnTo>
                  <a:pt x="170159" y="748080"/>
                </a:lnTo>
                <a:lnTo>
                  <a:pt x="159159" y="757800"/>
                </a:lnTo>
                <a:lnTo>
                  <a:pt x="140164" y="775373"/>
                </a:lnTo>
                <a:lnTo>
                  <a:pt x="131542" y="783615"/>
                </a:lnTo>
                <a:lnTo>
                  <a:pt x="121985" y="791650"/>
                </a:lnTo>
                <a:lnTo>
                  <a:pt x="111803" y="799546"/>
                </a:lnTo>
                <a:lnTo>
                  <a:pt x="101205" y="807351"/>
                </a:lnTo>
                <a:lnTo>
                  <a:pt x="91600" y="813824"/>
                </a:lnTo>
                <a:lnTo>
                  <a:pt x="82657" y="819409"/>
                </a:lnTo>
                <a:lnTo>
                  <a:pt x="74154" y="824403"/>
                </a:lnTo>
                <a:lnTo>
                  <a:pt x="67216" y="827731"/>
                </a:lnTo>
                <a:lnTo>
                  <a:pt x="61321" y="829951"/>
                </a:lnTo>
                <a:lnTo>
                  <a:pt x="56120" y="831430"/>
                </a:lnTo>
                <a:lnTo>
                  <a:pt x="50113" y="833687"/>
                </a:lnTo>
                <a:lnTo>
                  <a:pt x="43569" y="836461"/>
                </a:lnTo>
                <a:lnTo>
                  <a:pt x="36666" y="839581"/>
                </a:lnTo>
                <a:lnTo>
                  <a:pt x="30794" y="841660"/>
                </a:lnTo>
                <a:lnTo>
                  <a:pt x="20882" y="843971"/>
                </a:lnTo>
                <a:lnTo>
                  <a:pt x="12244" y="844998"/>
                </a:lnTo>
                <a:lnTo>
                  <a:pt x="0" y="8458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5"/>
          <p:cNvSpPr/>
          <p:nvPr/>
        </p:nvSpPr>
        <p:spPr>
          <a:xfrm>
            <a:off x="114300" y="2583179"/>
            <a:ext cx="1851661" cy="68581"/>
          </a:xfrm>
          <a:custGeom>
            <a:avLst/>
            <a:gdLst/>
            <a:ahLst/>
            <a:cxnLst/>
            <a:rect l="0" t="0" r="0" b="0"/>
            <a:pathLst>
              <a:path w="1851661" h="68581">
                <a:moveTo>
                  <a:pt x="0" y="68580"/>
                </a:moveTo>
                <a:lnTo>
                  <a:pt x="15909" y="52672"/>
                </a:lnTo>
                <a:lnTo>
                  <a:pt x="20766" y="50355"/>
                </a:lnTo>
                <a:lnTo>
                  <a:pt x="26544" y="48810"/>
                </a:lnTo>
                <a:lnTo>
                  <a:pt x="32936" y="47780"/>
                </a:lnTo>
                <a:lnTo>
                  <a:pt x="39737" y="45824"/>
                </a:lnTo>
                <a:lnTo>
                  <a:pt x="46811" y="43249"/>
                </a:lnTo>
                <a:lnTo>
                  <a:pt x="54067" y="40263"/>
                </a:lnTo>
                <a:lnTo>
                  <a:pt x="61445" y="38272"/>
                </a:lnTo>
                <a:lnTo>
                  <a:pt x="68903" y="36945"/>
                </a:lnTo>
                <a:lnTo>
                  <a:pt x="117327" y="34815"/>
                </a:lnTo>
                <a:lnTo>
                  <a:pt x="130288" y="35910"/>
                </a:lnTo>
                <a:lnTo>
                  <a:pt x="141468" y="37910"/>
                </a:lnTo>
                <a:lnTo>
                  <a:pt x="151462" y="40513"/>
                </a:lnTo>
                <a:lnTo>
                  <a:pt x="161935" y="42249"/>
                </a:lnTo>
                <a:lnTo>
                  <a:pt x="183731" y="44178"/>
                </a:lnTo>
                <a:lnTo>
                  <a:pt x="219665" y="45035"/>
                </a:lnTo>
                <a:lnTo>
                  <a:pt x="586992" y="45719"/>
                </a:lnTo>
                <a:lnTo>
                  <a:pt x="607228" y="44450"/>
                </a:lnTo>
                <a:lnTo>
                  <a:pt x="627068" y="42333"/>
                </a:lnTo>
                <a:lnTo>
                  <a:pt x="646646" y="39652"/>
                </a:lnTo>
                <a:lnTo>
                  <a:pt x="667317" y="37865"/>
                </a:lnTo>
                <a:lnTo>
                  <a:pt x="710605" y="35879"/>
                </a:lnTo>
                <a:lnTo>
                  <a:pt x="1066764" y="33114"/>
                </a:lnTo>
                <a:lnTo>
                  <a:pt x="1107416" y="30966"/>
                </a:lnTo>
                <a:lnTo>
                  <a:pt x="1142137" y="28264"/>
                </a:lnTo>
                <a:lnTo>
                  <a:pt x="1172905" y="26463"/>
                </a:lnTo>
                <a:lnTo>
                  <a:pt x="1227411" y="24462"/>
                </a:lnTo>
                <a:lnTo>
                  <a:pt x="1430030" y="23001"/>
                </a:lnTo>
                <a:lnTo>
                  <a:pt x="1499684" y="22902"/>
                </a:lnTo>
                <a:lnTo>
                  <a:pt x="1530649" y="21618"/>
                </a:lnTo>
                <a:lnTo>
                  <a:pt x="1649301" y="15013"/>
                </a:lnTo>
                <a:lnTo>
                  <a:pt x="1778009" y="12138"/>
                </a:lnTo>
                <a:lnTo>
                  <a:pt x="1824835" y="11570"/>
                </a:lnTo>
                <a:lnTo>
                  <a:pt x="1831236" y="10254"/>
                </a:lnTo>
                <a:lnTo>
                  <a:pt x="1836774" y="8106"/>
                </a:lnTo>
                <a:lnTo>
                  <a:pt x="18516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6"/>
          <p:cNvSpPr/>
          <p:nvPr/>
        </p:nvSpPr>
        <p:spPr>
          <a:xfrm>
            <a:off x="1074896" y="1840229"/>
            <a:ext cx="159540" cy="3794761"/>
          </a:xfrm>
          <a:custGeom>
            <a:avLst/>
            <a:gdLst/>
            <a:ahLst/>
            <a:cxnLst/>
            <a:rect l="0" t="0" r="0" b="0"/>
            <a:pathLst>
              <a:path w="159540" h="3794761">
                <a:moveTo>
                  <a:pt x="90964" y="0"/>
                </a:moveTo>
                <a:lnTo>
                  <a:pt x="84896" y="18204"/>
                </a:lnTo>
                <a:lnTo>
                  <a:pt x="81122" y="35592"/>
                </a:lnTo>
                <a:lnTo>
                  <a:pt x="76209" y="119297"/>
                </a:lnTo>
                <a:lnTo>
                  <a:pt x="71706" y="159701"/>
                </a:lnTo>
                <a:lnTo>
                  <a:pt x="68314" y="277242"/>
                </a:lnTo>
                <a:lnTo>
                  <a:pt x="64735" y="388877"/>
                </a:lnTo>
                <a:lnTo>
                  <a:pt x="60257" y="428105"/>
                </a:lnTo>
                <a:lnTo>
                  <a:pt x="30965" y="935706"/>
                </a:lnTo>
                <a:lnTo>
                  <a:pt x="22811" y="1030126"/>
                </a:lnTo>
                <a:lnTo>
                  <a:pt x="18858" y="1067751"/>
                </a:lnTo>
                <a:lnTo>
                  <a:pt x="14467" y="1136649"/>
                </a:lnTo>
                <a:lnTo>
                  <a:pt x="11995" y="1232559"/>
                </a:lnTo>
                <a:lnTo>
                  <a:pt x="11159" y="1349921"/>
                </a:lnTo>
                <a:lnTo>
                  <a:pt x="7658" y="1408108"/>
                </a:lnTo>
                <a:lnTo>
                  <a:pt x="3139" y="1476726"/>
                </a:lnTo>
                <a:lnTo>
                  <a:pt x="1130" y="1570723"/>
                </a:lnTo>
                <a:lnTo>
                  <a:pt x="0" y="1688269"/>
                </a:lnTo>
                <a:lnTo>
                  <a:pt x="3122" y="1755335"/>
                </a:lnTo>
                <a:lnTo>
                  <a:pt x="20317" y="1977123"/>
                </a:lnTo>
                <a:lnTo>
                  <a:pt x="42954" y="2181855"/>
                </a:lnTo>
                <a:lnTo>
                  <a:pt x="47527" y="2220380"/>
                </a:lnTo>
                <a:lnTo>
                  <a:pt x="50576" y="2256224"/>
                </a:lnTo>
                <a:lnTo>
                  <a:pt x="56137" y="2355212"/>
                </a:lnTo>
                <a:lnTo>
                  <a:pt x="61938" y="2417938"/>
                </a:lnTo>
                <a:lnTo>
                  <a:pt x="65364" y="2506776"/>
                </a:lnTo>
                <a:lnTo>
                  <a:pt x="68156" y="2603833"/>
                </a:lnTo>
                <a:lnTo>
                  <a:pt x="70678" y="2643939"/>
                </a:lnTo>
                <a:lnTo>
                  <a:pt x="91190" y="2916755"/>
                </a:lnTo>
                <a:lnTo>
                  <a:pt x="94924" y="2954153"/>
                </a:lnTo>
                <a:lnTo>
                  <a:pt x="99074" y="3022800"/>
                </a:lnTo>
                <a:lnTo>
                  <a:pt x="102188" y="3085907"/>
                </a:lnTo>
                <a:lnTo>
                  <a:pt x="104797" y="3115182"/>
                </a:lnTo>
                <a:lnTo>
                  <a:pt x="107806" y="3143588"/>
                </a:lnTo>
                <a:lnTo>
                  <a:pt x="113905" y="3253055"/>
                </a:lnTo>
                <a:lnTo>
                  <a:pt x="116418" y="3279953"/>
                </a:lnTo>
                <a:lnTo>
                  <a:pt x="121327" y="3331007"/>
                </a:lnTo>
                <a:lnTo>
                  <a:pt x="125360" y="3396720"/>
                </a:lnTo>
                <a:lnTo>
                  <a:pt x="127865" y="3418910"/>
                </a:lnTo>
                <a:lnTo>
                  <a:pt x="132764" y="3462616"/>
                </a:lnTo>
                <a:lnTo>
                  <a:pt x="136339" y="3571881"/>
                </a:lnTo>
                <a:lnTo>
                  <a:pt x="140002" y="3637752"/>
                </a:lnTo>
                <a:lnTo>
                  <a:pt x="142706" y="3655798"/>
                </a:lnTo>
                <a:lnTo>
                  <a:pt x="145779" y="3670369"/>
                </a:lnTo>
                <a:lnTo>
                  <a:pt x="149097" y="3682623"/>
                </a:lnTo>
                <a:lnTo>
                  <a:pt x="152579" y="3693332"/>
                </a:lnTo>
                <a:lnTo>
                  <a:pt x="157480" y="3720540"/>
                </a:lnTo>
                <a:lnTo>
                  <a:pt x="159539" y="3788666"/>
                </a:lnTo>
                <a:lnTo>
                  <a:pt x="158270" y="3790698"/>
                </a:lnTo>
                <a:lnTo>
                  <a:pt x="156155" y="3792052"/>
                </a:lnTo>
                <a:lnTo>
                  <a:pt x="148114" y="3794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7"/>
          <p:cNvSpPr/>
          <p:nvPr/>
        </p:nvSpPr>
        <p:spPr>
          <a:xfrm>
            <a:off x="480060" y="2137410"/>
            <a:ext cx="331471" cy="308610"/>
          </a:xfrm>
          <a:custGeom>
            <a:avLst/>
            <a:gdLst/>
            <a:ahLst/>
            <a:cxnLst/>
            <a:rect l="0" t="0" r="0" b="0"/>
            <a:pathLst>
              <a:path w="331471" h="308610">
                <a:moveTo>
                  <a:pt x="0" y="0"/>
                </a:moveTo>
                <a:lnTo>
                  <a:pt x="6067" y="12135"/>
                </a:lnTo>
                <a:lnTo>
                  <a:pt x="10395" y="15710"/>
                </a:lnTo>
                <a:lnTo>
                  <a:pt x="15820" y="18093"/>
                </a:lnTo>
                <a:lnTo>
                  <a:pt x="21976" y="19682"/>
                </a:lnTo>
                <a:lnTo>
                  <a:pt x="27351" y="23281"/>
                </a:lnTo>
                <a:lnTo>
                  <a:pt x="32204" y="28220"/>
                </a:lnTo>
                <a:lnTo>
                  <a:pt x="36709" y="34053"/>
                </a:lnTo>
                <a:lnTo>
                  <a:pt x="42253" y="39212"/>
                </a:lnTo>
                <a:lnTo>
                  <a:pt x="48488" y="43921"/>
                </a:lnTo>
                <a:lnTo>
                  <a:pt x="55185" y="48331"/>
                </a:lnTo>
                <a:lnTo>
                  <a:pt x="60920" y="52540"/>
                </a:lnTo>
                <a:lnTo>
                  <a:pt x="70679" y="60604"/>
                </a:lnTo>
                <a:lnTo>
                  <a:pt x="89409" y="78582"/>
                </a:lnTo>
                <a:lnTo>
                  <a:pt x="101516" y="90487"/>
                </a:lnTo>
                <a:lnTo>
                  <a:pt x="110857" y="100965"/>
                </a:lnTo>
                <a:lnTo>
                  <a:pt x="118355" y="110490"/>
                </a:lnTo>
                <a:lnTo>
                  <a:pt x="124623" y="119380"/>
                </a:lnTo>
                <a:lnTo>
                  <a:pt x="131342" y="126576"/>
                </a:lnTo>
                <a:lnTo>
                  <a:pt x="138361" y="132644"/>
                </a:lnTo>
                <a:lnTo>
                  <a:pt x="145581" y="137959"/>
                </a:lnTo>
                <a:lnTo>
                  <a:pt x="151664" y="144043"/>
                </a:lnTo>
                <a:lnTo>
                  <a:pt x="156989" y="150638"/>
                </a:lnTo>
                <a:lnTo>
                  <a:pt x="161809" y="157575"/>
                </a:lnTo>
                <a:lnTo>
                  <a:pt x="167563" y="164740"/>
                </a:lnTo>
                <a:lnTo>
                  <a:pt x="173938" y="172056"/>
                </a:lnTo>
                <a:lnTo>
                  <a:pt x="180729" y="179474"/>
                </a:lnTo>
                <a:lnTo>
                  <a:pt x="191606" y="189499"/>
                </a:lnTo>
                <a:lnTo>
                  <a:pt x="205207" y="201263"/>
                </a:lnTo>
                <a:lnTo>
                  <a:pt x="220625" y="214185"/>
                </a:lnTo>
                <a:lnTo>
                  <a:pt x="234713" y="225340"/>
                </a:lnTo>
                <a:lnTo>
                  <a:pt x="247915" y="235316"/>
                </a:lnTo>
                <a:lnTo>
                  <a:pt x="260527" y="244507"/>
                </a:lnTo>
                <a:lnTo>
                  <a:pt x="270204" y="253175"/>
                </a:lnTo>
                <a:lnTo>
                  <a:pt x="277926" y="261493"/>
                </a:lnTo>
                <a:lnTo>
                  <a:pt x="293376" y="280958"/>
                </a:lnTo>
                <a:lnTo>
                  <a:pt x="302121" y="290398"/>
                </a:lnTo>
                <a:lnTo>
                  <a:pt x="306824" y="293928"/>
                </a:lnTo>
                <a:lnTo>
                  <a:pt x="312499" y="297552"/>
                </a:lnTo>
                <a:lnTo>
                  <a:pt x="331470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8"/>
          <p:cNvSpPr/>
          <p:nvPr/>
        </p:nvSpPr>
        <p:spPr>
          <a:xfrm>
            <a:off x="422910" y="2114550"/>
            <a:ext cx="331471" cy="291846"/>
          </a:xfrm>
          <a:custGeom>
            <a:avLst/>
            <a:gdLst/>
            <a:ahLst/>
            <a:cxnLst/>
            <a:rect l="0" t="0" r="0" b="0"/>
            <a:pathLst>
              <a:path w="331471" h="291846">
                <a:moveTo>
                  <a:pt x="331470" y="0"/>
                </a:moveTo>
                <a:lnTo>
                  <a:pt x="319334" y="6067"/>
                </a:lnTo>
                <a:lnTo>
                  <a:pt x="309989" y="12433"/>
                </a:lnTo>
                <a:lnTo>
                  <a:pt x="300333" y="20765"/>
                </a:lnTo>
                <a:lnTo>
                  <a:pt x="287574" y="32935"/>
                </a:lnTo>
                <a:lnTo>
                  <a:pt x="243665" y="76415"/>
                </a:lnTo>
                <a:lnTo>
                  <a:pt x="236103" y="85233"/>
                </a:lnTo>
                <a:lnTo>
                  <a:pt x="228522" y="94922"/>
                </a:lnTo>
                <a:lnTo>
                  <a:pt x="220928" y="105191"/>
                </a:lnTo>
                <a:lnTo>
                  <a:pt x="208245" y="118387"/>
                </a:lnTo>
                <a:lnTo>
                  <a:pt x="192170" y="133535"/>
                </a:lnTo>
                <a:lnTo>
                  <a:pt x="157799" y="164758"/>
                </a:lnTo>
                <a:lnTo>
                  <a:pt x="118298" y="202487"/>
                </a:lnTo>
                <a:lnTo>
                  <a:pt x="98720" y="221651"/>
                </a:lnTo>
                <a:lnTo>
                  <a:pt x="88673" y="230317"/>
                </a:lnTo>
                <a:lnTo>
                  <a:pt x="78165" y="238634"/>
                </a:lnTo>
                <a:lnTo>
                  <a:pt x="67350" y="246719"/>
                </a:lnTo>
                <a:lnTo>
                  <a:pt x="58870" y="253379"/>
                </a:lnTo>
                <a:lnTo>
                  <a:pt x="51947" y="259089"/>
                </a:lnTo>
                <a:lnTo>
                  <a:pt x="46061" y="264166"/>
                </a:lnTo>
                <a:lnTo>
                  <a:pt x="39597" y="268820"/>
                </a:lnTo>
                <a:lnTo>
                  <a:pt x="32748" y="273193"/>
                </a:lnTo>
                <a:lnTo>
                  <a:pt x="25642" y="277379"/>
                </a:lnTo>
                <a:lnTo>
                  <a:pt x="19634" y="280169"/>
                </a:lnTo>
                <a:lnTo>
                  <a:pt x="9573" y="283269"/>
                </a:lnTo>
                <a:lnTo>
                  <a:pt x="6382" y="285366"/>
                </a:lnTo>
                <a:lnTo>
                  <a:pt x="4254" y="288034"/>
                </a:lnTo>
                <a:lnTo>
                  <a:pt x="2836" y="291082"/>
                </a:lnTo>
                <a:lnTo>
                  <a:pt x="1891" y="291845"/>
                </a:lnTo>
                <a:lnTo>
                  <a:pt x="1260" y="29108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9"/>
          <p:cNvSpPr/>
          <p:nvPr/>
        </p:nvSpPr>
        <p:spPr>
          <a:xfrm>
            <a:off x="1428750" y="1939170"/>
            <a:ext cx="296522" cy="449641"/>
          </a:xfrm>
          <a:custGeom>
            <a:avLst/>
            <a:gdLst/>
            <a:ahLst/>
            <a:cxnLst/>
            <a:rect l="0" t="0" r="0" b="0"/>
            <a:pathLst>
              <a:path w="296522" h="449641">
                <a:moveTo>
                  <a:pt x="0" y="61080"/>
                </a:moveTo>
                <a:lnTo>
                  <a:pt x="6067" y="67147"/>
                </a:lnTo>
                <a:lnTo>
                  <a:pt x="7855" y="70205"/>
                </a:lnTo>
                <a:lnTo>
                  <a:pt x="12910" y="83116"/>
                </a:lnTo>
                <a:lnTo>
                  <a:pt x="17497" y="91010"/>
                </a:lnTo>
                <a:lnTo>
                  <a:pt x="23094" y="100083"/>
                </a:lnTo>
                <a:lnTo>
                  <a:pt x="29314" y="113551"/>
                </a:lnTo>
                <a:lnTo>
                  <a:pt x="32078" y="125040"/>
                </a:lnTo>
                <a:lnTo>
                  <a:pt x="33307" y="138613"/>
                </a:lnTo>
                <a:lnTo>
                  <a:pt x="34904" y="144519"/>
                </a:lnTo>
                <a:lnTo>
                  <a:pt x="40066" y="154467"/>
                </a:lnTo>
                <a:lnTo>
                  <a:pt x="43207" y="163122"/>
                </a:lnTo>
                <a:lnTo>
                  <a:pt x="44045" y="167208"/>
                </a:lnTo>
                <a:lnTo>
                  <a:pt x="48362" y="175134"/>
                </a:lnTo>
                <a:lnTo>
                  <a:pt x="54514" y="184161"/>
                </a:lnTo>
                <a:lnTo>
                  <a:pt x="61482" y="196639"/>
                </a:lnTo>
                <a:lnTo>
                  <a:pt x="66388" y="200982"/>
                </a:lnTo>
                <a:lnTo>
                  <a:pt x="72198" y="203878"/>
                </a:lnTo>
                <a:lnTo>
                  <a:pt x="78612" y="205809"/>
                </a:lnTo>
                <a:lnTo>
                  <a:pt x="84158" y="207096"/>
                </a:lnTo>
                <a:lnTo>
                  <a:pt x="89125" y="207953"/>
                </a:lnTo>
                <a:lnTo>
                  <a:pt x="93707" y="208526"/>
                </a:lnTo>
                <a:lnTo>
                  <a:pt x="100571" y="206367"/>
                </a:lnTo>
                <a:lnTo>
                  <a:pt x="108957" y="202388"/>
                </a:lnTo>
                <a:lnTo>
                  <a:pt x="118358" y="197195"/>
                </a:lnTo>
                <a:lnTo>
                  <a:pt x="125895" y="192463"/>
                </a:lnTo>
                <a:lnTo>
                  <a:pt x="132190" y="188039"/>
                </a:lnTo>
                <a:lnTo>
                  <a:pt x="137657" y="183819"/>
                </a:lnTo>
                <a:lnTo>
                  <a:pt x="143841" y="178466"/>
                </a:lnTo>
                <a:lnTo>
                  <a:pt x="150504" y="172357"/>
                </a:lnTo>
                <a:lnTo>
                  <a:pt x="168630" y="155011"/>
                </a:lnTo>
                <a:lnTo>
                  <a:pt x="186133" y="137772"/>
                </a:lnTo>
                <a:lnTo>
                  <a:pt x="194062" y="126492"/>
                </a:lnTo>
                <a:lnTo>
                  <a:pt x="197954" y="119927"/>
                </a:lnTo>
                <a:lnTo>
                  <a:pt x="200549" y="113012"/>
                </a:lnTo>
                <a:lnTo>
                  <a:pt x="202280" y="105861"/>
                </a:lnTo>
                <a:lnTo>
                  <a:pt x="203433" y="98554"/>
                </a:lnTo>
                <a:lnTo>
                  <a:pt x="211124" y="57931"/>
                </a:lnTo>
                <a:lnTo>
                  <a:pt x="214409" y="43740"/>
                </a:lnTo>
                <a:lnTo>
                  <a:pt x="217869" y="30470"/>
                </a:lnTo>
                <a:lnTo>
                  <a:pt x="226480" y="0"/>
                </a:lnTo>
                <a:lnTo>
                  <a:pt x="227187" y="40"/>
                </a:lnTo>
                <a:lnTo>
                  <a:pt x="229451" y="12232"/>
                </a:lnTo>
                <a:lnTo>
                  <a:pt x="234481" y="24976"/>
                </a:lnTo>
                <a:lnTo>
                  <a:pt x="236331" y="31931"/>
                </a:lnTo>
                <a:lnTo>
                  <a:pt x="237564" y="39107"/>
                </a:lnTo>
                <a:lnTo>
                  <a:pt x="238386" y="46431"/>
                </a:lnTo>
                <a:lnTo>
                  <a:pt x="241474" y="57664"/>
                </a:lnTo>
                <a:lnTo>
                  <a:pt x="246072" y="71503"/>
                </a:lnTo>
                <a:lnTo>
                  <a:pt x="251678" y="87078"/>
                </a:lnTo>
                <a:lnTo>
                  <a:pt x="255415" y="100002"/>
                </a:lnTo>
                <a:lnTo>
                  <a:pt x="257907" y="111158"/>
                </a:lnTo>
                <a:lnTo>
                  <a:pt x="259568" y="121135"/>
                </a:lnTo>
                <a:lnTo>
                  <a:pt x="261945" y="131597"/>
                </a:lnTo>
                <a:lnTo>
                  <a:pt x="264800" y="142381"/>
                </a:lnTo>
                <a:lnTo>
                  <a:pt x="267973" y="153380"/>
                </a:lnTo>
                <a:lnTo>
                  <a:pt x="271359" y="163253"/>
                </a:lnTo>
                <a:lnTo>
                  <a:pt x="274885" y="172375"/>
                </a:lnTo>
                <a:lnTo>
                  <a:pt x="278507" y="180997"/>
                </a:lnTo>
                <a:lnTo>
                  <a:pt x="282191" y="193095"/>
                </a:lnTo>
                <a:lnTo>
                  <a:pt x="285917" y="207509"/>
                </a:lnTo>
                <a:lnTo>
                  <a:pt x="289672" y="223469"/>
                </a:lnTo>
                <a:lnTo>
                  <a:pt x="292174" y="236649"/>
                </a:lnTo>
                <a:lnTo>
                  <a:pt x="293843" y="247976"/>
                </a:lnTo>
                <a:lnTo>
                  <a:pt x="294955" y="258067"/>
                </a:lnTo>
                <a:lnTo>
                  <a:pt x="295696" y="268605"/>
                </a:lnTo>
                <a:lnTo>
                  <a:pt x="296191" y="279440"/>
                </a:lnTo>
                <a:lnTo>
                  <a:pt x="296521" y="290473"/>
                </a:lnTo>
                <a:lnTo>
                  <a:pt x="295470" y="300368"/>
                </a:lnTo>
                <a:lnTo>
                  <a:pt x="293500" y="309505"/>
                </a:lnTo>
                <a:lnTo>
                  <a:pt x="290917" y="318137"/>
                </a:lnTo>
                <a:lnTo>
                  <a:pt x="287924" y="326431"/>
                </a:lnTo>
                <a:lnTo>
                  <a:pt x="284659" y="334501"/>
                </a:lnTo>
                <a:lnTo>
                  <a:pt x="281213" y="342420"/>
                </a:lnTo>
                <a:lnTo>
                  <a:pt x="273997" y="357993"/>
                </a:lnTo>
                <a:lnTo>
                  <a:pt x="270294" y="365702"/>
                </a:lnTo>
                <a:lnTo>
                  <a:pt x="265286" y="373381"/>
                </a:lnTo>
                <a:lnTo>
                  <a:pt x="259407" y="381041"/>
                </a:lnTo>
                <a:lnTo>
                  <a:pt x="252948" y="388687"/>
                </a:lnTo>
                <a:lnTo>
                  <a:pt x="246102" y="395054"/>
                </a:lnTo>
                <a:lnTo>
                  <a:pt x="238998" y="400569"/>
                </a:lnTo>
                <a:lnTo>
                  <a:pt x="231722" y="405516"/>
                </a:lnTo>
                <a:lnTo>
                  <a:pt x="224331" y="410084"/>
                </a:lnTo>
                <a:lnTo>
                  <a:pt x="216864" y="414399"/>
                </a:lnTo>
                <a:lnTo>
                  <a:pt x="201794" y="422580"/>
                </a:lnTo>
                <a:lnTo>
                  <a:pt x="171423" y="438181"/>
                </a:lnTo>
                <a:lnTo>
                  <a:pt x="163812" y="442020"/>
                </a:lnTo>
                <a:lnTo>
                  <a:pt x="156198" y="444580"/>
                </a:lnTo>
                <a:lnTo>
                  <a:pt x="148582" y="446286"/>
                </a:lnTo>
                <a:lnTo>
                  <a:pt x="140964" y="447424"/>
                </a:lnTo>
                <a:lnTo>
                  <a:pt x="133346" y="448183"/>
                </a:lnTo>
                <a:lnTo>
                  <a:pt x="125727" y="448688"/>
                </a:lnTo>
                <a:lnTo>
                  <a:pt x="118108" y="449025"/>
                </a:lnTo>
                <a:lnTo>
                  <a:pt x="102869" y="449400"/>
                </a:lnTo>
                <a:lnTo>
                  <a:pt x="78457" y="449640"/>
                </a:lnTo>
                <a:lnTo>
                  <a:pt x="71355" y="448390"/>
                </a:lnTo>
                <a:lnTo>
                  <a:pt x="62810" y="446286"/>
                </a:lnTo>
                <a:lnTo>
                  <a:pt x="53303" y="443614"/>
                </a:lnTo>
                <a:lnTo>
                  <a:pt x="45695" y="440563"/>
                </a:lnTo>
                <a:lnTo>
                  <a:pt x="39353" y="437258"/>
                </a:lnTo>
                <a:lnTo>
                  <a:pt x="33855" y="433785"/>
                </a:lnTo>
                <a:lnTo>
                  <a:pt x="28920" y="430200"/>
                </a:lnTo>
                <a:lnTo>
                  <a:pt x="20050" y="422830"/>
                </a:lnTo>
                <a:lnTo>
                  <a:pt x="15906" y="420356"/>
                </a:lnTo>
                <a:lnTo>
                  <a:pt x="7916" y="417608"/>
                </a:lnTo>
                <a:lnTo>
                  <a:pt x="0" y="4154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0"/>
          <p:cNvSpPr/>
          <p:nvPr/>
        </p:nvSpPr>
        <p:spPr>
          <a:xfrm>
            <a:off x="91440" y="2971800"/>
            <a:ext cx="205741" cy="45720"/>
          </a:xfrm>
          <a:custGeom>
            <a:avLst/>
            <a:gdLst/>
            <a:ahLst/>
            <a:cxnLst/>
            <a:rect l="0" t="0" r="0" b="0"/>
            <a:pathLst>
              <a:path w="205741" h="45720">
                <a:moveTo>
                  <a:pt x="0" y="45719"/>
                </a:moveTo>
                <a:lnTo>
                  <a:pt x="0" y="35878"/>
                </a:lnTo>
                <a:lnTo>
                  <a:pt x="1270" y="35349"/>
                </a:lnTo>
                <a:lnTo>
                  <a:pt x="6067" y="34760"/>
                </a:lnTo>
                <a:lnTo>
                  <a:pt x="10395" y="34603"/>
                </a:lnTo>
                <a:lnTo>
                  <a:pt x="28621" y="34382"/>
                </a:lnTo>
                <a:lnTo>
                  <a:pt x="42777" y="34331"/>
                </a:lnTo>
                <a:lnTo>
                  <a:pt x="50108" y="33047"/>
                </a:lnTo>
                <a:lnTo>
                  <a:pt x="57535" y="30921"/>
                </a:lnTo>
                <a:lnTo>
                  <a:pt x="65027" y="28234"/>
                </a:lnTo>
                <a:lnTo>
                  <a:pt x="71291" y="26442"/>
                </a:lnTo>
                <a:lnTo>
                  <a:pt x="76737" y="25248"/>
                </a:lnTo>
                <a:lnTo>
                  <a:pt x="81638" y="24452"/>
                </a:lnTo>
                <a:lnTo>
                  <a:pt x="87445" y="23921"/>
                </a:lnTo>
                <a:lnTo>
                  <a:pt x="93857" y="23567"/>
                </a:lnTo>
                <a:lnTo>
                  <a:pt x="107754" y="23174"/>
                </a:lnTo>
                <a:lnTo>
                  <a:pt x="122397" y="22999"/>
                </a:lnTo>
                <a:lnTo>
                  <a:pt x="128588" y="21683"/>
                </a:lnTo>
                <a:lnTo>
                  <a:pt x="133985" y="19535"/>
                </a:lnTo>
                <a:lnTo>
                  <a:pt x="138853" y="16833"/>
                </a:lnTo>
                <a:lnTo>
                  <a:pt x="144639" y="15032"/>
                </a:lnTo>
                <a:lnTo>
                  <a:pt x="151036" y="13831"/>
                </a:lnTo>
                <a:lnTo>
                  <a:pt x="157840" y="13030"/>
                </a:lnTo>
                <a:lnTo>
                  <a:pt x="163647" y="12497"/>
                </a:lnTo>
                <a:lnTo>
                  <a:pt x="168788" y="1214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1"/>
          <p:cNvSpPr/>
          <p:nvPr/>
        </p:nvSpPr>
        <p:spPr>
          <a:xfrm>
            <a:off x="411480" y="2779230"/>
            <a:ext cx="351209" cy="375450"/>
          </a:xfrm>
          <a:custGeom>
            <a:avLst/>
            <a:gdLst/>
            <a:ahLst/>
            <a:cxnLst/>
            <a:rect l="0" t="0" r="0" b="0"/>
            <a:pathLst>
              <a:path w="351209" h="375450">
                <a:moveTo>
                  <a:pt x="0" y="32549"/>
                </a:moveTo>
                <a:lnTo>
                  <a:pt x="6067" y="26482"/>
                </a:lnTo>
                <a:lnTo>
                  <a:pt x="9125" y="24694"/>
                </a:lnTo>
                <a:lnTo>
                  <a:pt x="20766" y="20909"/>
                </a:lnTo>
                <a:lnTo>
                  <a:pt x="26544" y="18439"/>
                </a:lnTo>
                <a:lnTo>
                  <a:pt x="32936" y="15523"/>
                </a:lnTo>
                <a:lnTo>
                  <a:pt x="39737" y="13578"/>
                </a:lnTo>
                <a:lnTo>
                  <a:pt x="46811" y="12282"/>
                </a:lnTo>
                <a:lnTo>
                  <a:pt x="54067" y="11418"/>
                </a:lnTo>
                <a:lnTo>
                  <a:pt x="61445" y="9572"/>
                </a:lnTo>
                <a:lnTo>
                  <a:pt x="68903" y="7071"/>
                </a:lnTo>
                <a:lnTo>
                  <a:pt x="76415" y="4134"/>
                </a:lnTo>
                <a:lnTo>
                  <a:pt x="85233" y="2176"/>
                </a:lnTo>
                <a:lnTo>
                  <a:pt x="94922" y="870"/>
                </a:lnTo>
                <a:lnTo>
                  <a:pt x="105191" y="0"/>
                </a:lnTo>
                <a:lnTo>
                  <a:pt x="118387" y="690"/>
                </a:lnTo>
                <a:lnTo>
                  <a:pt x="133535" y="2420"/>
                </a:lnTo>
                <a:lnTo>
                  <a:pt x="149983" y="4843"/>
                </a:lnTo>
                <a:lnTo>
                  <a:pt x="162219" y="6459"/>
                </a:lnTo>
                <a:lnTo>
                  <a:pt x="171646" y="7535"/>
                </a:lnTo>
                <a:lnTo>
                  <a:pt x="179200" y="8254"/>
                </a:lnTo>
                <a:lnTo>
                  <a:pt x="185507" y="10002"/>
                </a:lnTo>
                <a:lnTo>
                  <a:pt x="195901" y="15332"/>
                </a:lnTo>
                <a:lnTo>
                  <a:pt x="199180" y="18531"/>
                </a:lnTo>
                <a:lnTo>
                  <a:pt x="201367" y="21934"/>
                </a:lnTo>
                <a:lnTo>
                  <a:pt x="203796" y="29101"/>
                </a:lnTo>
                <a:lnTo>
                  <a:pt x="204876" y="36520"/>
                </a:lnTo>
                <a:lnTo>
                  <a:pt x="205356" y="47438"/>
                </a:lnTo>
                <a:lnTo>
                  <a:pt x="205484" y="53905"/>
                </a:lnTo>
                <a:lnTo>
                  <a:pt x="203029" y="59486"/>
                </a:lnTo>
                <a:lnTo>
                  <a:pt x="198853" y="64478"/>
                </a:lnTo>
                <a:lnTo>
                  <a:pt x="193528" y="69075"/>
                </a:lnTo>
                <a:lnTo>
                  <a:pt x="187439" y="74680"/>
                </a:lnTo>
                <a:lnTo>
                  <a:pt x="173899" y="87681"/>
                </a:lnTo>
                <a:lnTo>
                  <a:pt x="151997" y="109280"/>
                </a:lnTo>
                <a:lnTo>
                  <a:pt x="144511" y="115453"/>
                </a:lnTo>
                <a:lnTo>
                  <a:pt x="136980" y="120839"/>
                </a:lnTo>
                <a:lnTo>
                  <a:pt x="129420" y="125699"/>
                </a:lnTo>
                <a:lnTo>
                  <a:pt x="120570" y="132749"/>
                </a:lnTo>
                <a:lnTo>
                  <a:pt x="110860" y="141259"/>
                </a:lnTo>
                <a:lnTo>
                  <a:pt x="86104" y="164090"/>
                </a:lnTo>
                <a:lnTo>
                  <a:pt x="87882" y="165963"/>
                </a:lnTo>
                <a:lnTo>
                  <a:pt x="92878" y="167212"/>
                </a:lnTo>
                <a:lnTo>
                  <a:pt x="100019" y="168044"/>
                </a:lnTo>
                <a:lnTo>
                  <a:pt x="108589" y="168599"/>
                </a:lnTo>
                <a:lnTo>
                  <a:pt x="118112" y="168970"/>
                </a:lnTo>
                <a:lnTo>
                  <a:pt x="138854" y="169380"/>
                </a:lnTo>
                <a:lnTo>
                  <a:pt x="200601" y="169666"/>
                </a:lnTo>
                <a:lnTo>
                  <a:pt x="217554" y="170950"/>
                </a:lnTo>
                <a:lnTo>
                  <a:pt x="236476" y="173077"/>
                </a:lnTo>
                <a:lnTo>
                  <a:pt x="256710" y="175765"/>
                </a:lnTo>
                <a:lnTo>
                  <a:pt x="272740" y="178826"/>
                </a:lnTo>
                <a:lnTo>
                  <a:pt x="285967" y="182137"/>
                </a:lnTo>
                <a:lnTo>
                  <a:pt x="297324" y="185615"/>
                </a:lnTo>
                <a:lnTo>
                  <a:pt x="307436" y="189203"/>
                </a:lnTo>
                <a:lnTo>
                  <a:pt x="316717" y="192865"/>
                </a:lnTo>
                <a:lnTo>
                  <a:pt x="325445" y="196577"/>
                </a:lnTo>
                <a:lnTo>
                  <a:pt x="332533" y="200321"/>
                </a:lnTo>
                <a:lnTo>
                  <a:pt x="338529" y="204087"/>
                </a:lnTo>
                <a:lnTo>
                  <a:pt x="343796" y="207868"/>
                </a:lnTo>
                <a:lnTo>
                  <a:pt x="347307" y="212928"/>
                </a:lnTo>
                <a:lnTo>
                  <a:pt x="349648" y="218842"/>
                </a:lnTo>
                <a:lnTo>
                  <a:pt x="351208" y="225325"/>
                </a:lnTo>
                <a:lnTo>
                  <a:pt x="350979" y="230916"/>
                </a:lnTo>
                <a:lnTo>
                  <a:pt x="349556" y="235914"/>
                </a:lnTo>
                <a:lnTo>
                  <a:pt x="338147" y="259128"/>
                </a:lnTo>
                <a:lnTo>
                  <a:pt x="331050" y="269988"/>
                </a:lnTo>
                <a:lnTo>
                  <a:pt x="327380" y="274662"/>
                </a:lnTo>
                <a:lnTo>
                  <a:pt x="321123" y="279048"/>
                </a:lnTo>
                <a:lnTo>
                  <a:pt x="313142" y="283242"/>
                </a:lnTo>
                <a:lnTo>
                  <a:pt x="304011" y="287308"/>
                </a:lnTo>
                <a:lnTo>
                  <a:pt x="295384" y="292558"/>
                </a:lnTo>
                <a:lnTo>
                  <a:pt x="287093" y="298599"/>
                </a:lnTo>
                <a:lnTo>
                  <a:pt x="279025" y="305166"/>
                </a:lnTo>
                <a:lnTo>
                  <a:pt x="269836" y="310813"/>
                </a:lnTo>
                <a:lnTo>
                  <a:pt x="259901" y="315849"/>
                </a:lnTo>
                <a:lnTo>
                  <a:pt x="239971" y="324830"/>
                </a:lnTo>
                <a:lnTo>
                  <a:pt x="222647" y="333055"/>
                </a:lnTo>
                <a:lnTo>
                  <a:pt x="213201" y="337027"/>
                </a:lnTo>
                <a:lnTo>
                  <a:pt x="203094" y="340944"/>
                </a:lnTo>
                <a:lnTo>
                  <a:pt x="192546" y="344826"/>
                </a:lnTo>
                <a:lnTo>
                  <a:pt x="180434" y="349954"/>
                </a:lnTo>
                <a:lnTo>
                  <a:pt x="167279" y="355912"/>
                </a:lnTo>
                <a:lnTo>
                  <a:pt x="125730" y="3754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2"/>
          <p:cNvSpPr/>
          <p:nvPr/>
        </p:nvSpPr>
        <p:spPr>
          <a:xfrm>
            <a:off x="114300" y="3440429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3"/>
          <p:cNvSpPr/>
          <p:nvPr/>
        </p:nvSpPr>
        <p:spPr>
          <a:xfrm>
            <a:off x="491490" y="3246651"/>
            <a:ext cx="297181" cy="308079"/>
          </a:xfrm>
          <a:custGeom>
            <a:avLst/>
            <a:gdLst/>
            <a:ahLst/>
            <a:cxnLst/>
            <a:rect l="0" t="0" r="0" b="0"/>
            <a:pathLst>
              <a:path w="297181" h="308079">
                <a:moveTo>
                  <a:pt x="0" y="56619"/>
                </a:moveTo>
                <a:lnTo>
                  <a:pt x="0" y="44483"/>
                </a:lnTo>
                <a:lnTo>
                  <a:pt x="1270" y="39638"/>
                </a:lnTo>
                <a:lnTo>
                  <a:pt x="6067" y="30868"/>
                </a:lnTo>
                <a:lnTo>
                  <a:pt x="10395" y="26752"/>
                </a:lnTo>
                <a:lnTo>
                  <a:pt x="15820" y="22737"/>
                </a:lnTo>
                <a:lnTo>
                  <a:pt x="21976" y="18791"/>
                </a:lnTo>
                <a:lnTo>
                  <a:pt x="27351" y="16160"/>
                </a:lnTo>
                <a:lnTo>
                  <a:pt x="32204" y="14406"/>
                </a:lnTo>
                <a:lnTo>
                  <a:pt x="67321" y="5524"/>
                </a:lnTo>
                <a:lnTo>
                  <a:pt x="77900" y="3505"/>
                </a:lnTo>
                <a:lnTo>
                  <a:pt x="87494" y="2159"/>
                </a:lnTo>
                <a:lnTo>
                  <a:pt x="96429" y="1263"/>
                </a:lnTo>
                <a:lnTo>
                  <a:pt x="107466" y="664"/>
                </a:lnTo>
                <a:lnTo>
                  <a:pt x="133276" y="0"/>
                </a:lnTo>
                <a:lnTo>
                  <a:pt x="143460" y="1093"/>
                </a:lnTo>
                <a:lnTo>
                  <a:pt x="151520" y="3092"/>
                </a:lnTo>
                <a:lnTo>
                  <a:pt x="158163" y="5694"/>
                </a:lnTo>
                <a:lnTo>
                  <a:pt x="163862" y="8699"/>
                </a:lnTo>
                <a:lnTo>
                  <a:pt x="168931" y="11972"/>
                </a:lnTo>
                <a:lnTo>
                  <a:pt x="177950" y="18995"/>
                </a:lnTo>
                <a:lnTo>
                  <a:pt x="186192" y="26351"/>
                </a:lnTo>
                <a:lnTo>
                  <a:pt x="188898" y="31360"/>
                </a:lnTo>
                <a:lnTo>
                  <a:pt x="190702" y="37239"/>
                </a:lnTo>
                <a:lnTo>
                  <a:pt x="191904" y="43699"/>
                </a:lnTo>
                <a:lnTo>
                  <a:pt x="192706" y="49276"/>
                </a:lnTo>
                <a:lnTo>
                  <a:pt x="193597" y="58858"/>
                </a:lnTo>
                <a:lnTo>
                  <a:pt x="192564" y="64462"/>
                </a:lnTo>
                <a:lnTo>
                  <a:pt x="190606" y="70737"/>
                </a:lnTo>
                <a:lnTo>
                  <a:pt x="188031" y="77461"/>
                </a:lnTo>
                <a:lnTo>
                  <a:pt x="185044" y="84484"/>
                </a:lnTo>
                <a:lnTo>
                  <a:pt x="178338" y="99059"/>
                </a:lnTo>
                <a:lnTo>
                  <a:pt x="173502" y="106503"/>
                </a:lnTo>
                <a:lnTo>
                  <a:pt x="167738" y="114005"/>
                </a:lnTo>
                <a:lnTo>
                  <a:pt x="161355" y="121546"/>
                </a:lnTo>
                <a:lnTo>
                  <a:pt x="154560" y="129113"/>
                </a:lnTo>
                <a:lnTo>
                  <a:pt x="140236" y="144295"/>
                </a:lnTo>
                <a:lnTo>
                  <a:pt x="87587" y="197591"/>
                </a:lnTo>
                <a:lnTo>
                  <a:pt x="49524" y="235689"/>
                </a:lnTo>
                <a:lnTo>
                  <a:pt x="41906" y="244578"/>
                </a:lnTo>
                <a:lnTo>
                  <a:pt x="34287" y="254315"/>
                </a:lnTo>
                <a:lnTo>
                  <a:pt x="26668" y="264616"/>
                </a:lnTo>
                <a:lnTo>
                  <a:pt x="20318" y="272754"/>
                </a:lnTo>
                <a:lnTo>
                  <a:pt x="14816" y="279449"/>
                </a:lnTo>
                <a:lnTo>
                  <a:pt x="9877" y="285182"/>
                </a:lnTo>
                <a:lnTo>
                  <a:pt x="7854" y="290274"/>
                </a:lnTo>
                <a:lnTo>
                  <a:pt x="7776" y="294939"/>
                </a:lnTo>
                <a:lnTo>
                  <a:pt x="8994" y="299318"/>
                </a:lnTo>
                <a:lnTo>
                  <a:pt x="11076" y="302238"/>
                </a:lnTo>
                <a:lnTo>
                  <a:pt x="13734" y="304185"/>
                </a:lnTo>
                <a:lnTo>
                  <a:pt x="20074" y="306348"/>
                </a:lnTo>
                <a:lnTo>
                  <a:pt x="27125" y="307309"/>
                </a:lnTo>
                <a:lnTo>
                  <a:pt x="32053" y="307566"/>
                </a:lnTo>
                <a:lnTo>
                  <a:pt x="44302" y="307851"/>
                </a:lnTo>
                <a:lnTo>
                  <a:pt x="126461" y="308073"/>
                </a:lnTo>
                <a:lnTo>
                  <a:pt x="140187" y="306804"/>
                </a:lnTo>
                <a:lnTo>
                  <a:pt x="155688" y="304689"/>
                </a:lnTo>
                <a:lnTo>
                  <a:pt x="172372" y="302009"/>
                </a:lnTo>
                <a:lnTo>
                  <a:pt x="187304" y="300222"/>
                </a:lnTo>
                <a:lnTo>
                  <a:pt x="201070" y="299031"/>
                </a:lnTo>
                <a:lnTo>
                  <a:pt x="225254" y="297707"/>
                </a:lnTo>
                <a:lnTo>
                  <a:pt x="244469" y="297119"/>
                </a:lnTo>
                <a:lnTo>
                  <a:pt x="254419" y="298233"/>
                </a:lnTo>
                <a:lnTo>
                  <a:pt x="264863" y="300244"/>
                </a:lnTo>
                <a:lnTo>
                  <a:pt x="297180" y="3080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4"/>
          <p:cNvSpPr/>
          <p:nvPr/>
        </p:nvSpPr>
        <p:spPr>
          <a:xfrm>
            <a:off x="102870" y="4011929"/>
            <a:ext cx="342901" cy="22861"/>
          </a:xfrm>
          <a:custGeom>
            <a:avLst/>
            <a:gdLst/>
            <a:ahLst/>
            <a:cxnLst/>
            <a:rect l="0" t="0" r="0" b="0"/>
            <a:pathLst>
              <a:path w="342901" h="22861">
                <a:moveTo>
                  <a:pt x="0" y="22860"/>
                </a:moveTo>
                <a:lnTo>
                  <a:pt x="160123" y="22860"/>
                </a:lnTo>
                <a:lnTo>
                  <a:pt x="180409" y="20321"/>
                </a:lnTo>
                <a:lnTo>
                  <a:pt x="206632" y="16087"/>
                </a:lnTo>
                <a:lnTo>
                  <a:pt x="236815" y="10725"/>
                </a:lnTo>
                <a:lnTo>
                  <a:pt x="260746" y="7150"/>
                </a:lnTo>
                <a:lnTo>
                  <a:pt x="280511" y="4767"/>
                </a:lnTo>
                <a:lnTo>
                  <a:pt x="310091" y="211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5"/>
          <p:cNvSpPr/>
          <p:nvPr/>
        </p:nvSpPr>
        <p:spPr>
          <a:xfrm>
            <a:off x="662940" y="3771900"/>
            <a:ext cx="1" cy="445771"/>
          </a:xfrm>
          <a:custGeom>
            <a:avLst/>
            <a:gdLst/>
            <a:ahLst/>
            <a:cxnLst/>
            <a:rect l="0" t="0" r="0" b="0"/>
            <a:pathLst>
              <a:path w="1" h="445771">
                <a:moveTo>
                  <a:pt x="0" y="0"/>
                </a:move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6"/>
          <p:cNvSpPr/>
          <p:nvPr/>
        </p:nvSpPr>
        <p:spPr>
          <a:xfrm>
            <a:off x="480220" y="4286977"/>
            <a:ext cx="262045" cy="353527"/>
          </a:xfrm>
          <a:custGeom>
            <a:avLst/>
            <a:gdLst/>
            <a:ahLst/>
            <a:cxnLst/>
            <a:rect l="0" t="0" r="0" b="0"/>
            <a:pathLst>
              <a:path w="262045" h="353527">
                <a:moveTo>
                  <a:pt x="91280" y="44993"/>
                </a:moveTo>
                <a:lnTo>
                  <a:pt x="79144" y="51060"/>
                </a:lnTo>
                <a:lnTo>
                  <a:pt x="74299" y="55388"/>
                </a:lnTo>
                <a:lnTo>
                  <a:pt x="69799" y="60813"/>
                </a:lnTo>
                <a:lnTo>
                  <a:pt x="65529" y="66969"/>
                </a:lnTo>
                <a:lnTo>
                  <a:pt x="57398" y="77196"/>
                </a:lnTo>
                <a:lnTo>
                  <a:pt x="53452" y="81702"/>
                </a:lnTo>
                <a:lnTo>
                  <a:pt x="48281" y="87245"/>
                </a:lnTo>
                <a:lnTo>
                  <a:pt x="35763" y="100178"/>
                </a:lnTo>
                <a:lnTo>
                  <a:pt x="30138" y="107183"/>
                </a:lnTo>
                <a:lnTo>
                  <a:pt x="25119" y="114393"/>
                </a:lnTo>
                <a:lnTo>
                  <a:pt x="20502" y="121739"/>
                </a:lnTo>
                <a:lnTo>
                  <a:pt x="17425" y="130447"/>
                </a:lnTo>
                <a:lnTo>
                  <a:pt x="15373" y="140062"/>
                </a:lnTo>
                <a:lnTo>
                  <a:pt x="14005" y="150282"/>
                </a:lnTo>
                <a:lnTo>
                  <a:pt x="11823" y="159636"/>
                </a:lnTo>
                <a:lnTo>
                  <a:pt x="9099" y="168411"/>
                </a:lnTo>
                <a:lnTo>
                  <a:pt x="6012" y="176802"/>
                </a:lnTo>
                <a:lnTo>
                  <a:pt x="3955" y="186205"/>
                </a:lnTo>
                <a:lnTo>
                  <a:pt x="2583" y="196284"/>
                </a:lnTo>
                <a:lnTo>
                  <a:pt x="1669" y="206814"/>
                </a:lnTo>
                <a:lnTo>
                  <a:pt x="1059" y="216373"/>
                </a:lnTo>
                <a:lnTo>
                  <a:pt x="382" y="233768"/>
                </a:lnTo>
                <a:lnTo>
                  <a:pt x="0" y="257842"/>
                </a:lnTo>
                <a:lnTo>
                  <a:pt x="1217" y="265632"/>
                </a:lnTo>
                <a:lnTo>
                  <a:pt x="3298" y="273365"/>
                </a:lnTo>
                <a:lnTo>
                  <a:pt x="5955" y="281061"/>
                </a:lnTo>
                <a:lnTo>
                  <a:pt x="8996" y="288732"/>
                </a:lnTo>
                <a:lnTo>
                  <a:pt x="12294" y="296385"/>
                </a:lnTo>
                <a:lnTo>
                  <a:pt x="15763" y="304028"/>
                </a:lnTo>
                <a:lnTo>
                  <a:pt x="20615" y="311662"/>
                </a:lnTo>
                <a:lnTo>
                  <a:pt x="26390" y="319293"/>
                </a:lnTo>
                <a:lnTo>
                  <a:pt x="32780" y="326919"/>
                </a:lnTo>
                <a:lnTo>
                  <a:pt x="39580" y="333274"/>
                </a:lnTo>
                <a:lnTo>
                  <a:pt x="46653" y="338780"/>
                </a:lnTo>
                <a:lnTo>
                  <a:pt x="53909" y="343721"/>
                </a:lnTo>
                <a:lnTo>
                  <a:pt x="60016" y="347014"/>
                </a:lnTo>
                <a:lnTo>
                  <a:pt x="65357" y="349210"/>
                </a:lnTo>
                <a:lnTo>
                  <a:pt x="70188" y="350674"/>
                </a:lnTo>
                <a:lnTo>
                  <a:pt x="75948" y="351650"/>
                </a:lnTo>
                <a:lnTo>
                  <a:pt x="82329" y="352301"/>
                </a:lnTo>
                <a:lnTo>
                  <a:pt x="89122" y="352735"/>
                </a:lnTo>
                <a:lnTo>
                  <a:pt x="96192" y="353024"/>
                </a:lnTo>
                <a:lnTo>
                  <a:pt x="110819" y="353345"/>
                </a:lnTo>
                <a:lnTo>
                  <a:pt x="133335" y="353526"/>
                </a:lnTo>
                <a:lnTo>
                  <a:pt x="140906" y="351012"/>
                </a:lnTo>
                <a:lnTo>
                  <a:pt x="148494" y="346795"/>
                </a:lnTo>
                <a:lnTo>
                  <a:pt x="156093" y="341444"/>
                </a:lnTo>
                <a:lnTo>
                  <a:pt x="162428" y="336607"/>
                </a:lnTo>
                <a:lnTo>
                  <a:pt x="167922" y="332112"/>
                </a:lnTo>
                <a:lnTo>
                  <a:pt x="172855" y="327846"/>
                </a:lnTo>
                <a:lnTo>
                  <a:pt x="178683" y="322461"/>
                </a:lnTo>
                <a:lnTo>
                  <a:pt x="191932" y="309705"/>
                </a:lnTo>
                <a:lnTo>
                  <a:pt x="213671" y="288244"/>
                </a:lnTo>
                <a:lnTo>
                  <a:pt x="219864" y="280820"/>
                </a:lnTo>
                <a:lnTo>
                  <a:pt x="225263" y="273331"/>
                </a:lnTo>
                <a:lnTo>
                  <a:pt x="230132" y="265798"/>
                </a:lnTo>
                <a:lnTo>
                  <a:pt x="234648" y="256966"/>
                </a:lnTo>
                <a:lnTo>
                  <a:pt x="238928" y="247268"/>
                </a:lnTo>
                <a:lnTo>
                  <a:pt x="243052" y="236993"/>
                </a:lnTo>
                <a:lnTo>
                  <a:pt x="247071" y="227603"/>
                </a:lnTo>
                <a:lnTo>
                  <a:pt x="254924" y="210396"/>
                </a:lnTo>
                <a:lnTo>
                  <a:pt x="257526" y="202252"/>
                </a:lnTo>
                <a:lnTo>
                  <a:pt x="259260" y="194282"/>
                </a:lnTo>
                <a:lnTo>
                  <a:pt x="260417" y="186429"/>
                </a:lnTo>
                <a:lnTo>
                  <a:pt x="261188" y="178653"/>
                </a:lnTo>
                <a:lnTo>
                  <a:pt x="261702" y="170929"/>
                </a:lnTo>
                <a:lnTo>
                  <a:pt x="262044" y="163241"/>
                </a:lnTo>
                <a:lnTo>
                  <a:pt x="261003" y="154305"/>
                </a:lnTo>
                <a:lnTo>
                  <a:pt x="259038" y="144537"/>
                </a:lnTo>
                <a:lnTo>
                  <a:pt x="256459" y="134216"/>
                </a:lnTo>
                <a:lnTo>
                  <a:pt x="254739" y="124794"/>
                </a:lnTo>
                <a:lnTo>
                  <a:pt x="253593" y="115974"/>
                </a:lnTo>
                <a:lnTo>
                  <a:pt x="252828" y="107553"/>
                </a:lnTo>
                <a:lnTo>
                  <a:pt x="251049" y="99400"/>
                </a:lnTo>
                <a:lnTo>
                  <a:pt x="248592" y="91424"/>
                </a:lnTo>
                <a:lnTo>
                  <a:pt x="245685" y="83567"/>
                </a:lnTo>
                <a:lnTo>
                  <a:pt x="241206" y="75789"/>
                </a:lnTo>
                <a:lnTo>
                  <a:pt x="235681" y="68063"/>
                </a:lnTo>
                <a:lnTo>
                  <a:pt x="229457" y="60373"/>
                </a:lnTo>
                <a:lnTo>
                  <a:pt x="221498" y="52706"/>
                </a:lnTo>
                <a:lnTo>
                  <a:pt x="212382" y="45055"/>
                </a:lnTo>
                <a:lnTo>
                  <a:pt x="202494" y="37414"/>
                </a:lnTo>
                <a:lnTo>
                  <a:pt x="194633" y="31050"/>
                </a:lnTo>
                <a:lnTo>
                  <a:pt x="188122" y="25538"/>
                </a:lnTo>
                <a:lnTo>
                  <a:pt x="182511" y="20593"/>
                </a:lnTo>
                <a:lnTo>
                  <a:pt x="172890" y="11712"/>
                </a:lnTo>
                <a:lnTo>
                  <a:pt x="168547" y="7565"/>
                </a:lnTo>
                <a:lnTo>
                  <a:pt x="163111" y="4801"/>
                </a:lnTo>
                <a:lnTo>
                  <a:pt x="156947" y="2958"/>
                </a:lnTo>
                <a:lnTo>
                  <a:pt x="150298" y="1729"/>
                </a:lnTo>
                <a:lnTo>
                  <a:pt x="144595" y="910"/>
                </a:lnTo>
                <a:lnTo>
                  <a:pt x="139523" y="365"/>
                </a:lnTo>
                <a:lnTo>
                  <a:pt x="134872" y="0"/>
                </a:lnTo>
                <a:lnTo>
                  <a:pt x="129231" y="1028"/>
                </a:lnTo>
                <a:lnTo>
                  <a:pt x="122931" y="2983"/>
                </a:lnTo>
                <a:lnTo>
                  <a:pt x="116190" y="5556"/>
                </a:lnTo>
                <a:lnTo>
                  <a:pt x="110427" y="8541"/>
                </a:lnTo>
                <a:lnTo>
                  <a:pt x="105314" y="11802"/>
                </a:lnTo>
                <a:lnTo>
                  <a:pt x="100636" y="15246"/>
                </a:lnTo>
                <a:lnTo>
                  <a:pt x="96247" y="18811"/>
                </a:lnTo>
                <a:lnTo>
                  <a:pt x="92051" y="22458"/>
                </a:lnTo>
                <a:lnTo>
                  <a:pt x="87984" y="26160"/>
                </a:lnTo>
                <a:lnTo>
                  <a:pt x="84003" y="28627"/>
                </a:lnTo>
                <a:lnTo>
                  <a:pt x="80078" y="30273"/>
                </a:lnTo>
                <a:lnTo>
                  <a:pt x="68420" y="335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7"/>
          <p:cNvSpPr/>
          <p:nvPr/>
        </p:nvSpPr>
        <p:spPr>
          <a:xfrm>
            <a:off x="537210" y="4777739"/>
            <a:ext cx="68581" cy="525781"/>
          </a:xfrm>
          <a:custGeom>
            <a:avLst/>
            <a:gdLst/>
            <a:ahLst/>
            <a:cxnLst/>
            <a:rect l="0" t="0" r="0" b="0"/>
            <a:pathLst>
              <a:path w="68581" h="525781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3386" y="12434"/>
                </a:lnTo>
                <a:lnTo>
                  <a:pt x="6067" y="15909"/>
                </a:lnTo>
                <a:lnTo>
                  <a:pt x="7855" y="22037"/>
                </a:lnTo>
                <a:lnTo>
                  <a:pt x="9046" y="29931"/>
                </a:lnTo>
                <a:lnTo>
                  <a:pt x="9841" y="39004"/>
                </a:lnTo>
                <a:lnTo>
                  <a:pt x="10370" y="47593"/>
                </a:lnTo>
                <a:lnTo>
                  <a:pt x="10959" y="63910"/>
                </a:lnTo>
                <a:lnTo>
                  <a:pt x="12386" y="73087"/>
                </a:lnTo>
                <a:lnTo>
                  <a:pt x="14607" y="83014"/>
                </a:lnTo>
                <a:lnTo>
                  <a:pt x="17358" y="93443"/>
                </a:lnTo>
                <a:lnTo>
                  <a:pt x="19192" y="104205"/>
                </a:lnTo>
                <a:lnTo>
                  <a:pt x="20414" y="115191"/>
                </a:lnTo>
                <a:lnTo>
                  <a:pt x="21229" y="126324"/>
                </a:lnTo>
                <a:lnTo>
                  <a:pt x="23043" y="137556"/>
                </a:lnTo>
                <a:lnTo>
                  <a:pt x="25522" y="148854"/>
                </a:lnTo>
                <a:lnTo>
                  <a:pt x="28444" y="160196"/>
                </a:lnTo>
                <a:lnTo>
                  <a:pt x="30393" y="171568"/>
                </a:lnTo>
                <a:lnTo>
                  <a:pt x="31692" y="182958"/>
                </a:lnTo>
                <a:lnTo>
                  <a:pt x="32558" y="194362"/>
                </a:lnTo>
                <a:lnTo>
                  <a:pt x="34405" y="205775"/>
                </a:lnTo>
                <a:lnTo>
                  <a:pt x="36907" y="217194"/>
                </a:lnTo>
                <a:lnTo>
                  <a:pt x="39844" y="228616"/>
                </a:lnTo>
                <a:lnTo>
                  <a:pt x="41803" y="240041"/>
                </a:lnTo>
                <a:lnTo>
                  <a:pt x="43108" y="251467"/>
                </a:lnTo>
                <a:lnTo>
                  <a:pt x="43979" y="262895"/>
                </a:lnTo>
                <a:lnTo>
                  <a:pt x="44559" y="278133"/>
                </a:lnTo>
                <a:lnTo>
                  <a:pt x="45204" y="315385"/>
                </a:lnTo>
                <a:lnTo>
                  <a:pt x="46646" y="332177"/>
                </a:lnTo>
                <a:lnTo>
                  <a:pt x="48877" y="347181"/>
                </a:lnTo>
                <a:lnTo>
                  <a:pt x="51635" y="360995"/>
                </a:lnTo>
                <a:lnTo>
                  <a:pt x="53473" y="372743"/>
                </a:lnTo>
                <a:lnTo>
                  <a:pt x="54698" y="383116"/>
                </a:lnTo>
                <a:lnTo>
                  <a:pt x="55516" y="392571"/>
                </a:lnTo>
                <a:lnTo>
                  <a:pt x="56060" y="402684"/>
                </a:lnTo>
                <a:lnTo>
                  <a:pt x="56665" y="424081"/>
                </a:lnTo>
                <a:lnTo>
                  <a:pt x="57006" y="451480"/>
                </a:lnTo>
                <a:lnTo>
                  <a:pt x="58324" y="459737"/>
                </a:lnTo>
                <a:lnTo>
                  <a:pt x="60472" y="467781"/>
                </a:lnTo>
                <a:lnTo>
                  <a:pt x="63175" y="475684"/>
                </a:lnTo>
                <a:lnTo>
                  <a:pt x="64976" y="482223"/>
                </a:lnTo>
                <a:lnTo>
                  <a:pt x="66978" y="492875"/>
                </a:lnTo>
                <a:lnTo>
                  <a:pt x="68105" y="506012"/>
                </a:lnTo>
                <a:lnTo>
                  <a:pt x="68517" y="522299"/>
                </a:lnTo>
                <a:lnTo>
                  <a:pt x="68580" y="5257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8"/>
          <p:cNvSpPr/>
          <p:nvPr/>
        </p:nvSpPr>
        <p:spPr>
          <a:xfrm>
            <a:off x="1306038" y="2663800"/>
            <a:ext cx="223229" cy="431890"/>
          </a:xfrm>
          <a:custGeom>
            <a:avLst/>
            <a:gdLst/>
            <a:ahLst/>
            <a:cxnLst/>
            <a:rect l="0" t="0" r="0" b="0"/>
            <a:pathLst>
              <a:path w="223229" h="431890">
                <a:moveTo>
                  <a:pt x="122712" y="22250"/>
                </a:moveTo>
                <a:lnTo>
                  <a:pt x="122712" y="0"/>
                </a:lnTo>
                <a:lnTo>
                  <a:pt x="116644" y="5638"/>
                </a:lnTo>
                <a:lnTo>
                  <a:pt x="114856" y="8635"/>
                </a:lnTo>
                <a:lnTo>
                  <a:pt x="111071" y="18921"/>
                </a:lnTo>
                <a:lnTo>
                  <a:pt x="105685" y="26273"/>
                </a:lnTo>
                <a:lnTo>
                  <a:pt x="101200" y="31282"/>
                </a:lnTo>
                <a:lnTo>
                  <a:pt x="89444" y="43621"/>
                </a:lnTo>
                <a:lnTo>
                  <a:pt x="84023" y="51737"/>
                </a:lnTo>
                <a:lnTo>
                  <a:pt x="79140" y="60958"/>
                </a:lnTo>
                <a:lnTo>
                  <a:pt x="74614" y="70915"/>
                </a:lnTo>
                <a:lnTo>
                  <a:pt x="67786" y="83903"/>
                </a:lnTo>
                <a:lnTo>
                  <a:pt x="50040" y="115268"/>
                </a:lnTo>
                <a:lnTo>
                  <a:pt x="41244" y="133792"/>
                </a:lnTo>
                <a:lnTo>
                  <a:pt x="32840" y="153761"/>
                </a:lnTo>
                <a:lnTo>
                  <a:pt x="24697" y="174694"/>
                </a:lnTo>
                <a:lnTo>
                  <a:pt x="17999" y="200079"/>
                </a:lnTo>
                <a:lnTo>
                  <a:pt x="12263" y="228433"/>
                </a:lnTo>
                <a:lnTo>
                  <a:pt x="7169" y="258765"/>
                </a:lnTo>
                <a:lnTo>
                  <a:pt x="3773" y="281526"/>
                </a:lnTo>
                <a:lnTo>
                  <a:pt x="1509" y="299241"/>
                </a:lnTo>
                <a:lnTo>
                  <a:pt x="0" y="313590"/>
                </a:lnTo>
                <a:lnTo>
                  <a:pt x="264" y="326967"/>
                </a:lnTo>
                <a:lnTo>
                  <a:pt x="1710" y="339694"/>
                </a:lnTo>
                <a:lnTo>
                  <a:pt x="3944" y="351989"/>
                </a:lnTo>
                <a:lnTo>
                  <a:pt x="5433" y="361456"/>
                </a:lnTo>
                <a:lnTo>
                  <a:pt x="6426" y="369037"/>
                </a:lnTo>
                <a:lnTo>
                  <a:pt x="8799" y="382117"/>
                </a:lnTo>
                <a:lnTo>
                  <a:pt x="11210" y="389162"/>
                </a:lnTo>
                <a:lnTo>
                  <a:pt x="17275" y="402491"/>
                </a:lnTo>
                <a:lnTo>
                  <a:pt x="24204" y="412649"/>
                </a:lnTo>
                <a:lnTo>
                  <a:pt x="27830" y="415866"/>
                </a:lnTo>
                <a:lnTo>
                  <a:pt x="31517" y="418010"/>
                </a:lnTo>
                <a:lnTo>
                  <a:pt x="35245" y="419440"/>
                </a:lnTo>
                <a:lnTo>
                  <a:pt x="40271" y="421663"/>
                </a:lnTo>
                <a:lnTo>
                  <a:pt x="52628" y="427520"/>
                </a:lnTo>
                <a:lnTo>
                  <a:pt x="58209" y="429590"/>
                </a:lnTo>
                <a:lnTo>
                  <a:pt x="63200" y="430970"/>
                </a:lnTo>
                <a:lnTo>
                  <a:pt x="67797" y="431889"/>
                </a:lnTo>
                <a:lnTo>
                  <a:pt x="73402" y="431233"/>
                </a:lnTo>
                <a:lnTo>
                  <a:pt x="79678" y="429525"/>
                </a:lnTo>
                <a:lnTo>
                  <a:pt x="86403" y="427117"/>
                </a:lnTo>
                <a:lnTo>
                  <a:pt x="93426" y="425511"/>
                </a:lnTo>
                <a:lnTo>
                  <a:pt x="100648" y="424440"/>
                </a:lnTo>
                <a:lnTo>
                  <a:pt x="108002" y="423727"/>
                </a:lnTo>
                <a:lnTo>
                  <a:pt x="114175" y="421981"/>
                </a:lnTo>
                <a:lnTo>
                  <a:pt x="119561" y="419547"/>
                </a:lnTo>
                <a:lnTo>
                  <a:pt x="124421" y="416654"/>
                </a:lnTo>
                <a:lnTo>
                  <a:pt x="130201" y="412186"/>
                </a:lnTo>
                <a:lnTo>
                  <a:pt x="136595" y="406667"/>
                </a:lnTo>
                <a:lnTo>
                  <a:pt x="143397" y="400448"/>
                </a:lnTo>
                <a:lnTo>
                  <a:pt x="161115" y="383378"/>
                </a:lnTo>
                <a:lnTo>
                  <a:pt x="191398" y="353510"/>
                </a:lnTo>
                <a:lnTo>
                  <a:pt x="196443" y="347230"/>
                </a:lnTo>
                <a:lnTo>
                  <a:pt x="201076" y="340503"/>
                </a:lnTo>
                <a:lnTo>
                  <a:pt x="205434" y="333479"/>
                </a:lnTo>
                <a:lnTo>
                  <a:pt x="209610" y="326255"/>
                </a:lnTo>
                <a:lnTo>
                  <a:pt x="217637" y="311456"/>
                </a:lnTo>
                <a:lnTo>
                  <a:pt x="222050" y="299799"/>
                </a:lnTo>
                <a:lnTo>
                  <a:pt x="223228" y="294913"/>
                </a:lnTo>
                <a:lnTo>
                  <a:pt x="222742" y="290385"/>
                </a:lnTo>
                <a:lnTo>
                  <a:pt x="221149" y="286097"/>
                </a:lnTo>
                <a:lnTo>
                  <a:pt x="215534" y="276156"/>
                </a:lnTo>
                <a:lnTo>
                  <a:pt x="213803" y="275340"/>
                </a:lnTo>
                <a:lnTo>
                  <a:pt x="208493" y="274434"/>
                </a:lnTo>
                <a:lnTo>
                  <a:pt x="201900" y="274032"/>
                </a:lnTo>
                <a:lnTo>
                  <a:pt x="198364" y="273924"/>
                </a:lnTo>
                <a:lnTo>
                  <a:pt x="194736" y="275122"/>
                </a:lnTo>
                <a:lnTo>
                  <a:pt x="191048" y="277192"/>
                </a:lnTo>
                <a:lnTo>
                  <a:pt x="187319" y="279841"/>
                </a:lnTo>
                <a:lnTo>
                  <a:pt x="183563" y="282877"/>
                </a:lnTo>
                <a:lnTo>
                  <a:pt x="179790" y="286171"/>
                </a:lnTo>
                <a:lnTo>
                  <a:pt x="176003" y="289637"/>
                </a:lnTo>
                <a:lnTo>
                  <a:pt x="158540" y="306651"/>
                </a:lnTo>
                <a:lnTo>
                  <a:pt x="143346" y="321711"/>
                </a:lnTo>
                <a:lnTo>
                  <a:pt x="139008" y="327300"/>
                </a:lnTo>
                <a:lnTo>
                  <a:pt x="134846" y="333567"/>
                </a:lnTo>
                <a:lnTo>
                  <a:pt x="130801" y="340284"/>
                </a:lnTo>
                <a:lnTo>
                  <a:pt x="126835" y="347303"/>
                </a:lnTo>
                <a:lnTo>
                  <a:pt x="119041" y="361874"/>
                </a:lnTo>
                <a:lnTo>
                  <a:pt x="115184" y="368046"/>
                </a:lnTo>
                <a:lnTo>
                  <a:pt x="111343" y="373430"/>
                </a:lnTo>
                <a:lnTo>
                  <a:pt x="107513" y="378290"/>
                </a:lnTo>
                <a:lnTo>
                  <a:pt x="103689" y="382800"/>
                </a:lnTo>
                <a:lnTo>
                  <a:pt x="99870" y="387076"/>
                </a:lnTo>
                <a:lnTo>
                  <a:pt x="96054" y="391198"/>
                </a:lnTo>
                <a:lnTo>
                  <a:pt x="93510" y="395215"/>
                </a:lnTo>
                <a:lnTo>
                  <a:pt x="89092" y="408557"/>
                </a:lnTo>
                <a:lnTo>
                  <a:pt x="88620" y="410184"/>
                </a:lnTo>
                <a:lnTo>
                  <a:pt x="91897" y="410565"/>
                </a:lnTo>
                <a:lnTo>
                  <a:pt x="99852" y="410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9"/>
          <p:cNvSpPr/>
          <p:nvPr/>
        </p:nvSpPr>
        <p:spPr>
          <a:xfrm>
            <a:off x="1611795" y="2691953"/>
            <a:ext cx="285586" cy="142683"/>
          </a:xfrm>
          <a:custGeom>
            <a:avLst/>
            <a:gdLst/>
            <a:ahLst/>
            <a:cxnLst/>
            <a:rect l="0" t="0" r="0" b="0"/>
            <a:pathLst>
              <a:path w="285586" h="142683">
                <a:moveTo>
                  <a:pt x="34125" y="16956"/>
                </a:moveTo>
                <a:lnTo>
                  <a:pt x="50033" y="1048"/>
                </a:lnTo>
                <a:lnTo>
                  <a:pt x="53621" y="0"/>
                </a:lnTo>
                <a:lnTo>
                  <a:pt x="57282" y="572"/>
                </a:lnTo>
                <a:lnTo>
                  <a:pt x="60993" y="2224"/>
                </a:lnTo>
                <a:lnTo>
                  <a:pt x="62197" y="3325"/>
                </a:lnTo>
                <a:lnTo>
                  <a:pt x="61729" y="4059"/>
                </a:lnTo>
                <a:lnTo>
                  <a:pt x="60148" y="4548"/>
                </a:lnTo>
                <a:lnTo>
                  <a:pt x="59093" y="6144"/>
                </a:lnTo>
                <a:lnTo>
                  <a:pt x="58391" y="8478"/>
                </a:lnTo>
                <a:lnTo>
                  <a:pt x="57922" y="11304"/>
                </a:lnTo>
                <a:lnTo>
                  <a:pt x="56340" y="15729"/>
                </a:lnTo>
                <a:lnTo>
                  <a:pt x="54015" y="21218"/>
                </a:lnTo>
                <a:lnTo>
                  <a:pt x="51195" y="27417"/>
                </a:lnTo>
                <a:lnTo>
                  <a:pt x="48045" y="32820"/>
                </a:lnTo>
                <a:lnTo>
                  <a:pt x="44675" y="37692"/>
                </a:lnTo>
                <a:lnTo>
                  <a:pt x="41158" y="42210"/>
                </a:lnTo>
                <a:lnTo>
                  <a:pt x="38813" y="46492"/>
                </a:lnTo>
                <a:lnTo>
                  <a:pt x="37251" y="50617"/>
                </a:lnTo>
                <a:lnTo>
                  <a:pt x="36209" y="54637"/>
                </a:lnTo>
                <a:lnTo>
                  <a:pt x="32974" y="59857"/>
                </a:lnTo>
                <a:lnTo>
                  <a:pt x="28278" y="65877"/>
                </a:lnTo>
                <a:lnTo>
                  <a:pt x="22606" y="72430"/>
                </a:lnTo>
                <a:lnTo>
                  <a:pt x="18826" y="78069"/>
                </a:lnTo>
                <a:lnTo>
                  <a:pt x="16306" y="83098"/>
                </a:lnTo>
                <a:lnTo>
                  <a:pt x="14625" y="87721"/>
                </a:lnTo>
                <a:lnTo>
                  <a:pt x="12235" y="92072"/>
                </a:lnTo>
                <a:lnTo>
                  <a:pt x="9372" y="96244"/>
                </a:lnTo>
                <a:lnTo>
                  <a:pt x="6193" y="100295"/>
                </a:lnTo>
                <a:lnTo>
                  <a:pt x="4073" y="104265"/>
                </a:lnTo>
                <a:lnTo>
                  <a:pt x="2660" y="108182"/>
                </a:lnTo>
                <a:lnTo>
                  <a:pt x="393" y="117527"/>
                </a:lnTo>
                <a:lnTo>
                  <a:pt x="207" y="119563"/>
                </a:lnTo>
                <a:lnTo>
                  <a:pt x="83" y="122191"/>
                </a:lnTo>
                <a:lnTo>
                  <a:pt x="0" y="125213"/>
                </a:lnTo>
                <a:lnTo>
                  <a:pt x="1215" y="128497"/>
                </a:lnTo>
                <a:lnTo>
                  <a:pt x="3295" y="131957"/>
                </a:lnTo>
                <a:lnTo>
                  <a:pt x="9690" y="140567"/>
                </a:lnTo>
                <a:lnTo>
                  <a:pt x="17338" y="141744"/>
                </a:lnTo>
                <a:lnTo>
                  <a:pt x="22934" y="142059"/>
                </a:lnTo>
                <a:lnTo>
                  <a:pt x="35924" y="142407"/>
                </a:lnTo>
                <a:lnTo>
                  <a:pt x="149301" y="142682"/>
                </a:lnTo>
                <a:lnTo>
                  <a:pt x="159169" y="141413"/>
                </a:lnTo>
                <a:lnTo>
                  <a:pt x="168288" y="139298"/>
                </a:lnTo>
                <a:lnTo>
                  <a:pt x="176907" y="136617"/>
                </a:lnTo>
                <a:lnTo>
                  <a:pt x="186463" y="134830"/>
                </a:lnTo>
                <a:lnTo>
                  <a:pt x="196643" y="133639"/>
                </a:lnTo>
                <a:lnTo>
                  <a:pt x="215575" y="132315"/>
                </a:lnTo>
                <a:lnTo>
                  <a:pt x="228223" y="131727"/>
                </a:lnTo>
                <a:lnTo>
                  <a:pt x="241464" y="131466"/>
                </a:lnTo>
                <a:lnTo>
                  <a:pt x="285585" y="1312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0"/>
          <p:cNvSpPr/>
          <p:nvPr/>
        </p:nvSpPr>
        <p:spPr>
          <a:xfrm>
            <a:off x="1794522" y="2663189"/>
            <a:ext cx="57139" cy="457201"/>
          </a:xfrm>
          <a:custGeom>
            <a:avLst/>
            <a:gdLst/>
            <a:ahLst/>
            <a:cxnLst/>
            <a:rect l="0" t="0" r="0" b="0"/>
            <a:pathLst>
              <a:path w="57139" h="457201">
                <a:moveTo>
                  <a:pt x="57138" y="0"/>
                </a:moveTo>
                <a:lnTo>
                  <a:pt x="51070" y="6068"/>
                </a:lnTo>
                <a:lnTo>
                  <a:pt x="49282" y="9126"/>
                </a:lnTo>
                <a:lnTo>
                  <a:pt x="48091" y="12434"/>
                </a:lnTo>
                <a:lnTo>
                  <a:pt x="47296" y="15910"/>
                </a:lnTo>
                <a:lnTo>
                  <a:pt x="45497" y="20766"/>
                </a:lnTo>
                <a:lnTo>
                  <a:pt x="43027" y="26544"/>
                </a:lnTo>
                <a:lnTo>
                  <a:pt x="40111" y="32936"/>
                </a:lnTo>
                <a:lnTo>
                  <a:pt x="38166" y="41008"/>
                </a:lnTo>
                <a:lnTo>
                  <a:pt x="36870" y="50199"/>
                </a:lnTo>
                <a:lnTo>
                  <a:pt x="36006" y="60136"/>
                </a:lnTo>
                <a:lnTo>
                  <a:pt x="35430" y="70571"/>
                </a:lnTo>
                <a:lnTo>
                  <a:pt x="34790" y="92325"/>
                </a:lnTo>
                <a:lnTo>
                  <a:pt x="32079" y="112350"/>
                </a:lnTo>
                <a:lnTo>
                  <a:pt x="22294" y="168467"/>
                </a:lnTo>
                <a:lnTo>
                  <a:pt x="18668" y="192321"/>
                </a:lnTo>
                <a:lnTo>
                  <a:pt x="16251" y="212034"/>
                </a:lnTo>
                <a:lnTo>
                  <a:pt x="14640" y="228986"/>
                </a:lnTo>
                <a:lnTo>
                  <a:pt x="13566" y="244098"/>
                </a:lnTo>
                <a:lnTo>
                  <a:pt x="12850" y="257982"/>
                </a:lnTo>
                <a:lnTo>
                  <a:pt x="12054" y="283569"/>
                </a:lnTo>
                <a:lnTo>
                  <a:pt x="11701" y="307641"/>
                </a:lnTo>
                <a:lnTo>
                  <a:pt x="10336" y="318124"/>
                </a:lnTo>
                <a:lnTo>
                  <a:pt x="8157" y="327653"/>
                </a:lnTo>
                <a:lnTo>
                  <a:pt x="5434" y="336545"/>
                </a:lnTo>
                <a:lnTo>
                  <a:pt x="3618" y="346284"/>
                </a:lnTo>
                <a:lnTo>
                  <a:pt x="2408" y="356586"/>
                </a:lnTo>
                <a:lnTo>
                  <a:pt x="1063" y="375653"/>
                </a:lnTo>
                <a:lnTo>
                  <a:pt x="466" y="388360"/>
                </a:lnTo>
                <a:lnTo>
                  <a:pt x="200" y="401628"/>
                </a:lnTo>
                <a:lnTo>
                  <a:pt x="0" y="451189"/>
                </a:lnTo>
                <a:lnTo>
                  <a:pt x="1266" y="453193"/>
                </a:lnTo>
                <a:lnTo>
                  <a:pt x="3380" y="454529"/>
                </a:lnTo>
                <a:lnTo>
                  <a:pt x="11418" y="457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1"/>
          <p:cNvSpPr/>
          <p:nvPr/>
        </p:nvSpPr>
        <p:spPr>
          <a:xfrm>
            <a:off x="1325880" y="3234706"/>
            <a:ext cx="284361" cy="409619"/>
          </a:xfrm>
          <a:custGeom>
            <a:avLst/>
            <a:gdLst/>
            <a:ahLst/>
            <a:cxnLst/>
            <a:rect l="0" t="0" r="0" b="0"/>
            <a:pathLst>
              <a:path w="284361" h="409619">
                <a:moveTo>
                  <a:pt x="57150" y="22844"/>
                </a:moveTo>
                <a:lnTo>
                  <a:pt x="73059" y="6935"/>
                </a:lnTo>
                <a:lnTo>
                  <a:pt x="77916" y="4617"/>
                </a:lnTo>
                <a:lnTo>
                  <a:pt x="83694" y="3073"/>
                </a:lnTo>
                <a:lnTo>
                  <a:pt x="90086" y="2043"/>
                </a:lnTo>
                <a:lnTo>
                  <a:pt x="95617" y="1356"/>
                </a:lnTo>
                <a:lnTo>
                  <a:pt x="100574" y="899"/>
                </a:lnTo>
                <a:lnTo>
                  <a:pt x="105149" y="594"/>
                </a:lnTo>
                <a:lnTo>
                  <a:pt x="110740" y="390"/>
                </a:lnTo>
                <a:lnTo>
                  <a:pt x="130743" y="104"/>
                </a:lnTo>
                <a:lnTo>
                  <a:pt x="167798" y="0"/>
                </a:lnTo>
                <a:lnTo>
                  <a:pt x="174095" y="1264"/>
                </a:lnTo>
                <a:lnTo>
                  <a:pt x="179563" y="3377"/>
                </a:lnTo>
                <a:lnTo>
                  <a:pt x="184479" y="6056"/>
                </a:lnTo>
                <a:lnTo>
                  <a:pt x="193327" y="12419"/>
                </a:lnTo>
                <a:lnTo>
                  <a:pt x="197465" y="15894"/>
                </a:lnTo>
                <a:lnTo>
                  <a:pt x="200223" y="19481"/>
                </a:lnTo>
                <a:lnTo>
                  <a:pt x="203288" y="26852"/>
                </a:lnTo>
                <a:lnTo>
                  <a:pt x="205013" y="38143"/>
                </a:lnTo>
                <a:lnTo>
                  <a:pt x="203985" y="44473"/>
                </a:lnTo>
                <a:lnTo>
                  <a:pt x="202030" y="52503"/>
                </a:lnTo>
                <a:lnTo>
                  <a:pt x="199457" y="61667"/>
                </a:lnTo>
                <a:lnTo>
                  <a:pt x="196471" y="69045"/>
                </a:lnTo>
                <a:lnTo>
                  <a:pt x="189767" y="80631"/>
                </a:lnTo>
                <a:lnTo>
                  <a:pt x="184931" y="85499"/>
                </a:lnTo>
                <a:lnTo>
                  <a:pt x="179167" y="90013"/>
                </a:lnTo>
                <a:lnTo>
                  <a:pt x="172785" y="94293"/>
                </a:lnTo>
                <a:lnTo>
                  <a:pt x="165990" y="99687"/>
                </a:lnTo>
                <a:lnTo>
                  <a:pt x="158920" y="105823"/>
                </a:lnTo>
                <a:lnTo>
                  <a:pt x="151666" y="112452"/>
                </a:lnTo>
                <a:lnTo>
                  <a:pt x="143021" y="118143"/>
                </a:lnTo>
                <a:lnTo>
                  <a:pt x="133447" y="123206"/>
                </a:lnTo>
                <a:lnTo>
                  <a:pt x="113920" y="132219"/>
                </a:lnTo>
                <a:lnTo>
                  <a:pt x="80687" y="148353"/>
                </a:lnTo>
                <a:lnTo>
                  <a:pt x="72841" y="152237"/>
                </a:lnTo>
                <a:lnTo>
                  <a:pt x="65071" y="154826"/>
                </a:lnTo>
                <a:lnTo>
                  <a:pt x="57350" y="156552"/>
                </a:lnTo>
                <a:lnTo>
                  <a:pt x="49663" y="157702"/>
                </a:lnTo>
                <a:lnTo>
                  <a:pt x="45809" y="158469"/>
                </a:lnTo>
                <a:lnTo>
                  <a:pt x="44509" y="158981"/>
                </a:lnTo>
                <a:lnTo>
                  <a:pt x="44913" y="159322"/>
                </a:lnTo>
                <a:lnTo>
                  <a:pt x="48748" y="156314"/>
                </a:lnTo>
                <a:lnTo>
                  <a:pt x="51548" y="153734"/>
                </a:lnTo>
                <a:lnTo>
                  <a:pt x="57225" y="152014"/>
                </a:lnTo>
                <a:lnTo>
                  <a:pt x="64820" y="150867"/>
                </a:lnTo>
                <a:lnTo>
                  <a:pt x="73693" y="150102"/>
                </a:lnTo>
                <a:lnTo>
                  <a:pt x="82149" y="149593"/>
                </a:lnTo>
                <a:lnTo>
                  <a:pt x="98317" y="149026"/>
                </a:lnTo>
                <a:lnTo>
                  <a:pt x="139788" y="148663"/>
                </a:lnTo>
                <a:lnTo>
                  <a:pt x="229771" y="148577"/>
                </a:lnTo>
                <a:lnTo>
                  <a:pt x="239540" y="149846"/>
                </a:lnTo>
                <a:lnTo>
                  <a:pt x="248593" y="151962"/>
                </a:lnTo>
                <a:lnTo>
                  <a:pt x="257169" y="154642"/>
                </a:lnTo>
                <a:lnTo>
                  <a:pt x="264156" y="157700"/>
                </a:lnTo>
                <a:lnTo>
                  <a:pt x="270084" y="161007"/>
                </a:lnTo>
                <a:lnTo>
                  <a:pt x="275306" y="164483"/>
                </a:lnTo>
                <a:lnTo>
                  <a:pt x="277517" y="169340"/>
                </a:lnTo>
                <a:lnTo>
                  <a:pt x="277721" y="175118"/>
                </a:lnTo>
                <a:lnTo>
                  <a:pt x="276587" y="181510"/>
                </a:lnTo>
                <a:lnTo>
                  <a:pt x="277101" y="187041"/>
                </a:lnTo>
                <a:lnTo>
                  <a:pt x="278714" y="191999"/>
                </a:lnTo>
                <a:lnTo>
                  <a:pt x="281059" y="196573"/>
                </a:lnTo>
                <a:lnTo>
                  <a:pt x="283665" y="208430"/>
                </a:lnTo>
                <a:lnTo>
                  <a:pt x="284360" y="215148"/>
                </a:lnTo>
                <a:lnTo>
                  <a:pt x="283553" y="222167"/>
                </a:lnTo>
                <a:lnTo>
                  <a:pt x="281745" y="229385"/>
                </a:lnTo>
                <a:lnTo>
                  <a:pt x="279270" y="236738"/>
                </a:lnTo>
                <a:lnTo>
                  <a:pt x="276350" y="244180"/>
                </a:lnTo>
                <a:lnTo>
                  <a:pt x="273133" y="251681"/>
                </a:lnTo>
                <a:lnTo>
                  <a:pt x="266172" y="266789"/>
                </a:lnTo>
                <a:lnTo>
                  <a:pt x="258845" y="281970"/>
                </a:lnTo>
                <a:lnTo>
                  <a:pt x="253843" y="289575"/>
                </a:lnTo>
                <a:lnTo>
                  <a:pt x="247969" y="297185"/>
                </a:lnTo>
                <a:lnTo>
                  <a:pt x="241512" y="304797"/>
                </a:lnTo>
                <a:lnTo>
                  <a:pt x="233398" y="312413"/>
                </a:lnTo>
                <a:lnTo>
                  <a:pt x="224179" y="320030"/>
                </a:lnTo>
                <a:lnTo>
                  <a:pt x="214222" y="327647"/>
                </a:lnTo>
                <a:lnTo>
                  <a:pt x="201235" y="335266"/>
                </a:lnTo>
                <a:lnTo>
                  <a:pt x="186226" y="342885"/>
                </a:lnTo>
                <a:lnTo>
                  <a:pt x="169871" y="350505"/>
                </a:lnTo>
                <a:lnTo>
                  <a:pt x="155157" y="358124"/>
                </a:lnTo>
                <a:lnTo>
                  <a:pt x="141538" y="365744"/>
                </a:lnTo>
                <a:lnTo>
                  <a:pt x="128648" y="373364"/>
                </a:lnTo>
                <a:lnTo>
                  <a:pt x="107554" y="385217"/>
                </a:lnTo>
                <a:lnTo>
                  <a:pt x="98372" y="390156"/>
                </a:lnTo>
                <a:lnTo>
                  <a:pt x="89711" y="393448"/>
                </a:lnTo>
                <a:lnTo>
                  <a:pt x="81397" y="395644"/>
                </a:lnTo>
                <a:lnTo>
                  <a:pt x="73315" y="397107"/>
                </a:lnTo>
                <a:lnTo>
                  <a:pt x="65386" y="399352"/>
                </a:lnTo>
                <a:lnTo>
                  <a:pt x="57561" y="402119"/>
                </a:lnTo>
                <a:lnTo>
                  <a:pt x="49804" y="405234"/>
                </a:lnTo>
                <a:lnTo>
                  <a:pt x="43362" y="407310"/>
                </a:lnTo>
                <a:lnTo>
                  <a:pt x="37798" y="408695"/>
                </a:lnTo>
                <a:lnTo>
                  <a:pt x="32819" y="409618"/>
                </a:lnTo>
                <a:lnTo>
                  <a:pt x="26959" y="408963"/>
                </a:lnTo>
                <a:lnTo>
                  <a:pt x="20513" y="407256"/>
                </a:lnTo>
                <a:lnTo>
                  <a:pt x="0" y="4000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2"/>
          <p:cNvSpPr/>
          <p:nvPr/>
        </p:nvSpPr>
        <p:spPr>
          <a:xfrm>
            <a:off x="1714606" y="3223276"/>
            <a:ext cx="399945" cy="320025"/>
          </a:xfrm>
          <a:custGeom>
            <a:avLst/>
            <a:gdLst/>
            <a:ahLst/>
            <a:cxnLst/>
            <a:rect l="0" t="0" r="0" b="0"/>
            <a:pathLst>
              <a:path w="399945" h="320025">
                <a:moveTo>
                  <a:pt x="11324" y="34274"/>
                </a:moveTo>
                <a:lnTo>
                  <a:pt x="21165" y="24432"/>
                </a:lnTo>
                <a:lnTo>
                  <a:pt x="28821" y="20163"/>
                </a:lnTo>
                <a:lnTo>
                  <a:pt x="34418" y="17246"/>
                </a:lnTo>
                <a:lnTo>
                  <a:pt x="38150" y="14032"/>
                </a:lnTo>
                <a:lnTo>
                  <a:pt x="40638" y="10619"/>
                </a:lnTo>
                <a:lnTo>
                  <a:pt x="42297" y="7074"/>
                </a:lnTo>
                <a:lnTo>
                  <a:pt x="45942" y="4711"/>
                </a:lnTo>
                <a:lnTo>
                  <a:pt x="56766" y="2084"/>
                </a:lnTo>
                <a:lnTo>
                  <a:pt x="66657" y="917"/>
                </a:lnTo>
                <a:lnTo>
                  <a:pt x="76556" y="398"/>
                </a:lnTo>
                <a:lnTo>
                  <a:pt x="96410" y="107"/>
                </a:lnTo>
                <a:lnTo>
                  <a:pt x="127343" y="0"/>
                </a:lnTo>
                <a:lnTo>
                  <a:pt x="139511" y="3377"/>
                </a:lnTo>
                <a:lnTo>
                  <a:pt x="146312" y="6056"/>
                </a:lnTo>
                <a:lnTo>
                  <a:pt x="157255" y="12419"/>
                </a:lnTo>
                <a:lnTo>
                  <a:pt x="166352" y="19480"/>
                </a:lnTo>
                <a:lnTo>
                  <a:pt x="174628" y="26852"/>
                </a:lnTo>
                <a:lnTo>
                  <a:pt x="177344" y="31866"/>
                </a:lnTo>
                <a:lnTo>
                  <a:pt x="179153" y="37748"/>
                </a:lnTo>
                <a:lnTo>
                  <a:pt x="180360" y="44210"/>
                </a:lnTo>
                <a:lnTo>
                  <a:pt x="179895" y="51058"/>
                </a:lnTo>
                <a:lnTo>
                  <a:pt x="178314" y="58163"/>
                </a:lnTo>
                <a:lnTo>
                  <a:pt x="175991" y="65440"/>
                </a:lnTo>
                <a:lnTo>
                  <a:pt x="173172" y="72831"/>
                </a:lnTo>
                <a:lnTo>
                  <a:pt x="170022" y="80299"/>
                </a:lnTo>
                <a:lnTo>
                  <a:pt x="166653" y="87817"/>
                </a:lnTo>
                <a:lnTo>
                  <a:pt x="149775" y="122669"/>
                </a:lnTo>
                <a:lnTo>
                  <a:pt x="142994" y="133844"/>
                </a:lnTo>
                <a:lnTo>
                  <a:pt x="135934" y="143834"/>
                </a:lnTo>
                <a:lnTo>
                  <a:pt x="128687" y="153034"/>
                </a:lnTo>
                <a:lnTo>
                  <a:pt x="121316" y="160437"/>
                </a:lnTo>
                <a:lnTo>
                  <a:pt x="113862" y="166643"/>
                </a:lnTo>
                <a:lnTo>
                  <a:pt x="106353" y="172050"/>
                </a:lnTo>
                <a:lnTo>
                  <a:pt x="77580" y="191795"/>
                </a:lnTo>
                <a:lnTo>
                  <a:pt x="68195" y="198978"/>
                </a:lnTo>
                <a:lnTo>
                  <a:pt x="59398" y="206306"/>
                </a:lnTo>
                <a:lnTo>
                  <a:pt x="50993" y="213732"/>
                </a:lnTo>
                <a:lnTo>
                  <a:pt x="44120" y="221222"/>
                </a:lnTo>
                <a:lnTo>
                  <a:pt x="38268" y="228756"/>
                </a:lnTo>
                <a:lnTo>
                  <a:pt x="33097" y="236319"/>
                </a:lnTo>
                <a:lnTo>
                  <a:pt x="27109" y="243900"/>
                </a:lnTo>
                <a:lnTo>
                  <a:pt x="20577" y="251495"/>
                </a:lnTo>
                <a:lnTo>
                  <a:pt x="13683" y="259097"/>
                </a:lnTo>
                <a:lnTo>
                  <a:pt x="9086" y="265436"/>
                </a:lnTo>
                <a:lnTo>
                  <a:pt x="6022" y="270932"/>
                </a:lnTo>
                <a:lnTo>
                  <a:pt x="2617" y="280425"/>
                </a:lnTo>
                <a:lnTo>
                  <a:pt x="1104" y="288877"/>
                </a:lnTo>
                <a:lnTo>
                  <a:pt x="432" y="296868"/>
                </a:lnTo>
                <a:lnTo>
                  <a:pt x="0" y="306277"/>
                </a:lnTo>
                <a:lnTo>
                  <a:pt x="3327" y="310951"/>
                </a:lnTo>
                <a:lnTo>
                  <a:pt x="5993" y="313975"/>
                </a:lnTo>
                <a:lnTo>
                  <a:pt x="9040" y="315991"/>
                </a:lnTo>
                <a:lnTo>
                  <a:pt x="15812" y="318231"/>
                </a:lnTo>
                <a:lnTo>
                  <a:pt x="26442" y="319227"/>
                </a:lnTo>
                <a:lnTo>
                  <a:pt x="32832" y="319493"/>
                </a:lnTo>
                <a:lnTo>
                  <a:pt x="60030" y="319866"/>
                </a:lnTo>
                <a:lnTo>
                  <a:pt x="399944" y="3200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3"/>
          <p:cNvSpPr/>
          <p:nvPr/>
        </p:nvSpPr>
        <p:spPr>
          <a:xfrm>
            <a:off x="1417362" y="3714750"/>
            <a:ext cx="22819" cy="409164"/>
          </a:xfrm>
          <a:custGeom>
            <a:avLst/>
            <a:gdLst/>
            <a:ahLst/>
            <a:cxnLst/>
            <a:rect l="0" t="0" r="0" b="0"/>
            <a:pathLst>
              <a:path w="22819" h="409164">
                <a:moveTo>
                  <a:pt x="22818" y="0"/>
                </a:moveTo>
                <a:lnTo>
                  <a:pt x="22818" y="84378"/>
                </a:lnTo>
                <a:lnTo>
                  <a:pt x="21548" y="93082"/>
                </a:lnTo>
                <a:lnTo>
                  <a:pt x="19431" y="101424"/>
                </a:lnTo>
                <a:lnTo>
                  <a:pt x="16750" y="109526"/>
                </a:lnTo>
                <a:lnTo>
                  <a:pt x="14962" y="118737"/>
                </a:lnTo>
                <a:lnTo>
                  <a:pt x="13771" y="128688"/>
                </a:lnTo>
                <a:lnTo>
                  <a:pt x="12976" y="139132"/>
                </a:lnTo>
                <a:lnTo>
                  <a:pt x="12447" y="149904"/>
                </a:lnTo>
                <a:lnTo>
                  <a:pt x="11858" y="172034"/>
                </a:lnTo>
                <a:lnTo>
                  <a:pt x="10431" y="181999"/>
                </a:lnTo>
                <a:lnTo>
                  <a:pt x="8210" y="191183"/>
                </a:lnTo>
                <a:lnTo>
                  <a:pt x="5459" y="199845"/>
                </a:lnTo>
                <a:lnTo>
                  <a:pt x="3625" y="209429"/>
                </a:lnTo>
                <a:lnTo>
                  <a:pt x="2403" y="219630"/>
                </a:lnTo>
                <a:lnTo>
                  <a:pt x="1588" y="230240"/>
                </a:lnTo>
                <a:lnTo>
                  <a:pt x="1044" y="241123"/>
                </a:lnTo>
                <a:lnTo>
                  <a:pt x="441" y="263375"/>
                </a:lnTo>
                <a:lnTo>
                  <a:pt x="0" y="315603"/>
                </a:lnTo>
                <a:lnTo>
                  <a:pt x="1256" y="323432"/>
                </a:lnTo>
                <a:lnTo>
                  <a:pt x="3363" y="331191"/>
                </a:lnTo>
                <a:lnTo>
                  <a:pt x="6038" y="338904"/>
                </a:lnTo>
                <a:lnTo>
                  <a:pt x="7821" y="346586"/>
                </a:lnTo>
                <a:lnTo>
                  <a:pt x="9010" y="354247"/>
                </a:lnTo>
                <a:lnTo>
                  <a:pt x="9803" y="361894"/>
                </a:lnTo>
                <a:lnTo>
                  <a:pt x="10331" y="368263"/>
                </a:lnTo>
                <a:lnTo>
                  <a:pt x="10918" y="378726"/>
                </a:lnTo>
                <a:lnTo>
                  <a:pt x="11179" y="387609"/>
                </a:lnTo>
                <a:lnTo>
                  <a:pt x="11375" y="409163"/>
                </a:lnTo>
                <a:lnTo>
                  <a:pt x="11388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4"/>
          <p:cNvSpPr/>
          <p:nvPr/>
        </p:nvSpPr>
        <p:spPr>
          <a:xfrm>
            <a:off x="1612281" y="3703320"/>
            <a:ext cx="239173" cy="400051"/>
          </a:xfrm>
          <a:custGeom>
            <a:avLst/>
            <a:gdLst/>
            <a:ahLst/>
            <a:cxnLst/>
            <a:rect l="0" t="0" r="0" b="0"/>
            <a:pathLst>
              <a:path w="239173" h="400051">
                <a:moveTo>
                  <a:pt x="33639" y="0"/>
                </a:moveTo>
                <a:lnTo>
                  <a:pt x="33639" y="31817"/>
                </a:lnTo>
                <a:lnTo>
                  <a:pt x="32369" y="38991"/>
                </a:lnTo>
                <a:lnTo>
                  <a:pt x="30252" y="46314"/>
                </a:lnTo>
                <a:lnTo>
                  <a:pt x="27571" y="53736"/>
                </a:lnTo>
                <a:lnTo>
                  <a:pt x="24513" y="67574"/>
                </a:lnTo>
                <a:lnTo>
                  <a:pt x="21205" y="85689"/>
                </a:lnTo>
                <a:lnTo>
                  <a:pt x="17730" y="106656"/>
                </a:lnTo>
                <a:lnTo>
                  <a:pt x="14142" y="124444"/>
                </a:lnTo>
                <a:lnTo>
                  <a:pt x="10481" y="140112"/>
                </a:lnTo>
                <a:lnTo>
                  <a:pt x="6770" y="154368"/>
                </a:lnTo>
                <a:lnTo>
                  <a:pt x="4296" y="166412"/>
                </a:lnTo>
                <a:lnTo>
                  <a:pt x="2647" y="176981"/>
                </a:lnTo>
                <a:lnTo>
                  <a:pt x="1548" y="186567"/>
                </a:lnTo>
                <a:lnTo>
                  <a:pt x="815" y="195498"/>
                </a:lnTo>
                <a:lnTo>
                  <a:pt x="326" y="203992"/>
                </a:lnTo>
                <a:lnTo>
                  <a:pt x="0" y="212195"/>
                </a:lnTo>
                <a:lnTo>
                  <a:pt x="1053" y="224013"/>
                </a:lnTo>
                <a:lnTo>
                  <a:pt x="3025" y="238242"/>
                </a:lnTo>
                <a:lnTo>
                  <a:pt x="5609" y="254077"/>
                </a:lnTo>
                <a:lnTo>
                  <a:pt x="8603" y="268445"/>
                </a:lnTo>
                <a:lnTo>
                  <a:pt x="11868" y="281833"/>
                </a:lnTo>
                <a:lnTo>
                  <a:pt x="15315" y="294568"/>
                </a:lnTo>
                <a:lnTo>
                  <a:pt x="18883" y="304329"/>
                </a:lnTo>
                <a:lnTo>
                  <a:pt x="22532" y="312106"/>
                </a:lnTo>
                <a:lnTo>
                  <a:pt x="29972" y="324133"/>
                </a:lnTo>
                <a:lnTo>
                  <a:pt x="33734" y="329119"/>
                </a:lnTo>
                <a:lnTo>
                  <a:pt x="37512" y="333712"/>
                </a:lnTo>
                <a:lnTo>
                  <a:pt x="42571" y="336774"/>
                </a:lnTo>
                <a:lnTo>
                  <a:pt x="48484" y="338816"/>
                </a:lnTo>
                <a:lnTo>
                  <a:pt x="54965" y="340177"/>
                </a:lnTo>
                <a:lnTo>
                  <a:pt x="60556" y="341085"/>
                </a:lnTo>
                <a:lnTo>
                  <a:pt x="65554" y="341690"/>
                </a:lnTo>
                <a:lnTo>
                  <a:pt x="70155" y="342093"/>
                </a:lnTo>
                <a:lnTo>
                  <a:pt x="75763" y="342362"/>
                </a:lnTo>
                <a:lnTo>
                  <a:pt x="88767" y="342660"/>
                </a:lnTo>
                <a:lnTo>
                  <a:pt x="110369" y="342829"/>
                </a:lnTo>
                <a:lnTo>
                  <a:pt x="117812" y="341582"/>
                </a:lnTo>
                <a:lnTo>
                  <a:pt x="125314" y="339481"/>
                </a:lnTo>
                <a:lnTo>
                  <a:pt x="132856" y="336811"/>
                </a:lnTo>
                <a:lnTo>
                  <a:pt x="140423" y="333761"/>
                </a:lnTo>
                <a:lnTo>
                  <a:pt x="148008" y="330457"/>
                </a:lnTo>
                <a:lnTo>
                  <a:pt x="155605" y="326984"/>
                </a:lnTo>
                <a:lnTo>
                  <a:pt x="164480" y="320859"/>
                </a:lnTo>
                <a:lnTo>
                  <a:pt x="174206" y="312966"/>
                </a:lnTo>
                <a:lnTo>
                  <a:pt x="192633" y="296576"/>
                </a:lnTo>
                <a:lnTo>
                  <a:pt x="205056" y="285058"/>
                </a:lnTo>
                <a:lnTo>
                  <a:pt x="219190" y="271433"/>
                </a:lnTo>
                <a:lnTo>
                  <a:pt x="231421" y="259354"/>
                </a:lnTo>
                <a:lnTo>
                  <a:pt x="234074" y="255452"/>
                </a:lnTo>
                <a:lnTo>
                  <a:pt x="237021" y="247731"/>
                </a:lnTo>
                <a:lnTo>
                  <a:pt x="238680" y="236244"/>
                </a:lnTo>
                <a:lnTo>
                  <a:pt x="239172" y="224797"/>
                </a:lnTo>
                <a:lnTo>
                  <a:pt x="237970" y="222254"/>
                </a:lnTo>
                <a:lnTo>
                  <a:pt x="235900" y="220559"/>
                </a:lnTo>
                <a:lnTo>
                  <a:pt x="233249" y="219429"/>
                </a:lnTo>
                <a:lnTo>
                  <a:pt x="226918" y="218174"/>
                </a:lnTo>
                <a:lnTo>
                  <a:pt x="219870" y="217616"/>
                </a:lnTo>
                <a:lnTo>
                  <a:pt x="212505" y="217368"/>
                </a:lnTo>
                <a:lnTo>
                  <a:pt x="207493" y="218572"/>
                </a:lnTo>
                <a:lnTo>
                  <a:pt x="201611" y="220644"/>
                </a:lnTo>
                <a:lnTo>
                  <a:pt x="195150" y="223296"/>
                </a:lnTo>
                <a:lnTo>
                  <a:pt x="189573" y="226334"/>
                </a:lnTo>
                <a:lnTo>
                  <a:pt x="184585" y="229629"/>
                </a:lnTo>
                <a:lnTo>
                  <a:pt x="179990" y="233096"/>
                </a:lnTo>
                <a:lnTo>
                  <a:pt x="174386" y="236677"/>
                </a:lnTo>
                <a:lnTo>
                  <a:pt x="168110" y="240335"/>
                </a:lnTo>
                <a:lnTo>
                  <a:pt x="161386" y="244043"/>
                </a:lnTo>
                <a:lnTo>
                  <a:pt x="154364" y="249055"/>
                </a:lnTo>
                <a:lnTo>
                  <a:pt x="147142" y="254936"/>
                </a:lnTo>
                <a:lnTo>
                  <a:pt x="139788" y="261398"/>
                </a:lnTo>
                <a:lnTo>
                  <a:pt x="132345" y="266975"/>
                </a:lnTo>
                <a:lnTo>
                  <a:pt x="124843" y="271963"/>
                </a:lnTo>
                <a:lnTo>
                  <a:pt x="117301" y="276558"/>
                </a:lnTo>
                <a:lnTo>
                  <a:pt x="111004" y="282162"/>
                </a:lnTo>
                <a:lnTo>
                  <a:pt x="105535" y="288438"/>
                </a:lnTo>
                <a:lnTo>
                  <a:pt x="100620" y="295162"/>
                </a:lnTo>
                <a:lnTo>
                  <a:pt x="94803" y="300914"/>
                </a:lnTo>
                <a:lnTo>
                  <a:pt x="88385" y="306019"/>
                </a:lnTo>
                <a:lnTo>
                  <a:pt x="81566" y="310693"/>
                </a:lnTo>
                <a:lnTo>
                  <a:pt x="73210" y="317618"/>
                </a:lnTo>
                <a:lnTo>
                  <a:pt x="63830" y="326045"/>
                </a:lnTo>
                <a:lnTo>
                  <a:pt x="53766" y="335473"/>
                </a:lnTo>
                <a:lnTo>
                  <a:pt x="45787" y="344299"/>
                </a:lnTo>
                <a:lnTo>
                  <a:pt x="39198" y="352722"/>
                </a:lnTo>
                <a:lnTo>
                  <a:pt x="33535" y="360878"/>
                </a:lnTo>
                <a:lnTo>
                  <a:pt x="28489" y="367585"/>
                </a:lnTo>
                <a:lnTo>
                  <a:pt x="23856" y="373327"/>
                </a:lnTo>
                <a:lnTo>
                  <a:pt x="19497" y="378424"/>
                </a:lnTo>
                <a:lnTo>
                  <a:pt x="14653" y="387475"/>
                </a:lnTo>
                <a:lnTo>
                  <a:pt x="10779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5"/>
          <p:cNvSpPr/>
          <p:nvPr/>
        </p:nvSpPr>
        <p:spPr>
          <a:xfrm>
            <a:off x="1429449" y="4309156"/>
            <a:ext cx="301426" cy="388374"/>
          </a:xfrm>
          <a:custGeom>
            <a:avLst/>
            <a:gdLst/>
            <a:ahLst/>
            <a:cxnLst/>
            <a:rect l="0" t="0" r="0" b="0"/>
            <a:pathLst>
              <a:path w="301426" h="388374">
                <a:moveTo>
                  <a:pt x="250761" y="57103"/>
                </a:moveTo>
                <a:lnTo>
                  <a:pt x="250761" y="31353"/>
                </a:lnTo>
                <a:lnTo>
                  <a:pt x="249490" y="27237"/>
                </a:lnTo>
                <a:lnTo>
                  <a:pt x="244693" y="19276"/>
                </a:lnTo>
                <a:lnTo>
                  <a:pt x="241635" y="16645"/>
                </a:lnTo>
                <a:lnTo>
                  <a:pt x="238327" y="14892"/>
                </a:lnTo>
                <a:lnTo>
                  <a:pt x="234852" y="13722"/>
                </a:lnTo>
                <a:lnTo>
                  <a:pt x="227603" y="9036"/>
                </a:lnTo>
                <a:lnTo>
                  <a:pt x="223892" y="6008"/>
                </a:lnTo>
                <a:lnTo>
                  <a:pt x="220148" y="3990"/>
                </a:lnTo>
                <a:lnTo>
                  <a:pt x="212602" y="1748"/>
                </a:lnTo>
                <a:lnTo>
                  <a:pt x="207541" y="1149"/>
                </a:lnTo>
                <a:lnTo>
                  <a:pt x="201628" y="751"/>
                </a:lnTo>
                <a:lnTo>
                  <a:pt x="189554" y="308"/>
                </a:lnTo>
                <a:lnTo>
                  <a:pt x="179954" y="111"/>
                </a:lnTo>
                <a:lnTo>
                  <a:pt x="161342" y="0"/>
                </a:lnTo>
                <a:lnTo>
                  <a:pt x="154318" y="1254"/>
                </a:lnTo>
                <a:lnTo>
                  <a:pt x="147096" y="3361"/>
                </a:lnTo>
                <a:lnTo>
                  <a:pt x="131027" y="9088"/>
                </a:lnTo>
                <a:lnTo>
                  <a:pt x="111186" y="15866"/>
                </a:lnTo>
                <a:lnTo>
                  <a:pt x="101831" y="19452"/>
                </a:lnTo>
                <a:lnTo>
                  <a:pt x="93054" y="23113"/>
                </a:lnTo>
                <a:lnTo>
                  <a:pt x="84663" y="26823"/>
                </a:lnTo>
                <a:lnTo>
                  <a:pt x="75259" y="31837"/>
                </a:lnTo>
                <a:lnTo>
                  <a:pt x="65179" y="37718"/>
                </a:lnTo>
                <a:lnTo>
                  <a:pt x="54650" y="44180"/>
                </a:lnTo>
                <a:lnTo>
                  <a:pt x="46360" y="49758"/>
                </a:lnTo>
                <a:lnTo>
                  <a:pt x="39564" y="54747"/>
                </a:lnTo>
                <a:lnTo>
                  <a:pt x="33763" y="59342"/>
                </a:lnTo>
                <a:lnTo>
                  <a:pt x="28625" y="63676"/>
                </a:lnTo>
                <a:lnTo>
                  <a:pt x="19530" y="71878"/>
                </a:lnTo>
                <a:lnTo>
                  <a:pt x="11255" y="79757"/>
                </a:lnTo>
                <a:lnTo>
                  <a:pt x="7270" y="83636"/>
                </a:lnTo>
                <a:lnTo>
                  <a:pt x="4614" y="87491"/>
                </a:lnTo>
                <a:lnTo>
                  <a:pt x="1662" y="95162"/>
                </a:lnTo>
                <a:lnTo>
                  <a:pt x="0" y="106621"/>
                </a:lnTo>
                <a:lnTo>
                  <a:pt x="1037" y="110435"/>
                </a:lnTo>
                <a:lnTo>
                  <a:pt x="8440" y="122295"/>
                </a:lnTo>
                <a:lnTo>
                  <a:pt x="9203" y="123424"/>
                </a:lnTo>
                <a:lnTo>
                  <a:pt x="16825" y="128066"/>
                </a:lnTo>
                <a:lnTo>
                  <a:pt x="28679" y="134362"/>
                </a:lnTo>
                <a:lnTo>
                  <a:pt x="42414" y="141394"/>
                </a:lnTo>
                <a:lnTo>
                  <a:pt x="49633" y="143777"/>
                </a:lnTo>
                <a:lnTo>
                  <a:pt x="56986" y="145366"/>
                </a:lnTo>
                <a:lnTo>
                  <a:pt x="64427" y="146425"/>
                </a:lnTo>
                <a:lnTo>
                  <a:pt x="89629" y="150989"/>
                </a:lnTo>
                <a:lnTo>
                  <a:pt x="105240" y="153983"/>
                </a:lnTo>
                <a:lnTo>
                  <a:pt x="119457" y="157250"/>
                </a:lnTo>
                <a:lnTo>
                  <a:pt x="132745" y="160698"/>
                </a:lnTo>
                <a:lnTo>
                  <a:pt x="145413" y="164267"/>
                </a:lnTo>
                <a:lnTo>
                  <a:pt x="169650" y="171618"/>
                </a:lnTo>
                <a:lnTo>
                  <a:pt x="181446" y="175357"/>
                </a:lnTo>
                <a:lnTo>
                  <a:pt x="191851" y="180389"/>
                </a:lnTo>
                <a:lnTo>
                  <a:pt x="201328" y="186284"/>
                </a:lnTo>
                <a:lnTo>
                  <a:pt x="210185" y="192754"/>
                </a:lnTo>
                <a:lnTo>
                  <a:pt x="218631" y="198337"/>
                </a:lnTo>
                <a:lnTo>
                  <a:pt x="226800" y="203329"/>
                </a:lnTo>
                <a:lnTo>
                  <a:pt x="234787" y="207927"/>
                </a:lnTo>
                <a:lnTo>
                  <a:pt x="242652" y="213533"/>
                </a:lnTo>
                <a:lnTo>
                  <a:pt x="250435" y="219810"/>
                </a:lnTo>
                <a:lnTo>
                  <a:pt x="258163" y="226534"/>
                </a:lnTo>
                <a:lnTo>
                  <a:pt x="270137" y="237393"/>
                </a:lnTo>
                <a:lnTo>
                  <a:pt x="275108" y="242066"/>
                </a:lnTo>
                <a:lnTo>
                  <a:pt x="279692" y="250262"/>
                </a:lnTo>
                <a:lnTo>
                  <a:pt x="284019" y="260806"/>
                </a:lnTo>
                <a:lnTo>
                  <a:pt x="288173" y="272915"/>
                </a:lnTo>
                <a:lnTo>
                  <a:pt x="292212" y="283528"/>
                </a:lnTo>
                <a:lnTo>
                  <a:pt x="296175" y="293143"/>
                </a:lnTo>
                <a:lnTo>
                  <a:pt x="300087" y="302093"/>
                </a:lnTo>
                <a:lnTo>
                  <a:pt x="301425" y="310600"/>
                </a:lnTo>
                <a:lnTo>
                  <a:pt x="301047" y="318811"/>
                </a:lnTo>
                <a:lnTo>
                  <a:pt x="299525" y="326825"/>
                </a:lnTo>
                <a:lnTo>
                  <a:pt x="298510" y="333438"/>
                </a:lnTo>
                <a:lnTo>
                  <a:pt x="297383" y="344172"/>
                </a:lnTo>
                <a:lnTo>
                  <a:pt x="295812" y="348813"/>
                </a:lnTo>
                <a:lnTo>
                  <a:pt x="290680" y="357356"/>
                </a:lnTo>
                <a:lnTo>
                  <a:pt x="286264" y="361412"/>
                </a:lnTo>
                <a:lnTo>
                  <a:pt x="280779" y="365385"/>
                </a:lnTo>
                <a:lnTo>
                  <a:pt x="274583" y="369305"/>
                </a:lnTo>
                <a:lnTo>
                  <a:pt x="267912" y="373188"/>
                </a:lnTo>
                <a:lnTo>
                  <a:pt x="260925" y="377046"/>
                </a:lnTo>
                <a:lnTo>
                  <a:pt x="253727" y="380889"/>
                </a:lnTo>
                <a:lnTo>
                  <a:pt x="247658" y="383450"/>
                </a:lnTo>
                <a:lnTo>
                  <a:pt x="242342" y="385158"/>
                </a:lnTo>
                <a:lnTo>
                  <a:pt x="237528" y="386297"/>
                </a:lnTo>
                <a:lnTo>
                  <a:pt x="231779" y="387055"/>
                </a:lnTo>
                <a:lnTo>
                  <a:pt x="225406" y="387561"/>
                </a:lnTo>
                <a:lnTo>
                  <a:pt x="212822" y="388124"/>
                </a:lnTo>
                <a:lnTo>
                  <a:pt x="202996" y="388373"/>
                </a:lnTo>
                <a:lnTo>
                  <a:pt x="197327" y="387170"/>
                </a:lnTo>
                <a:lnTo>
                  <a:pt x="191008" y="385098"/>
                </a:lnTo>
                <a:lnTo>
                  <a:pt x="184256" y="382446"/>
                </a:lnTo>
                <a:lnTo>
                  <a:pt x="178484" y="379409"/>
                </a:lnTo>
                <a:lnTo>
                  <a:pt x="173366" y="376114"/>
                </a:lnTo>
                <a:lnTo>
                  <a:pt x="168684" y="372647"/>
                </a:lnTo>
                <a:lnTo>
                  <a:pt x="160096" y="362022"/>
                </a:lnTo>
                <a:lnTo>
                  <a:pt x="156027" y="355632"/>
                </a:lnTo>
                <a:lnTo>
                  <a:pt x="152045" y="348832"/>
                </a:lnTo>
                <a:lnTo>
                  <a:pt x="148120" y="341760"/>
                </a:lnTo>
                <a:lnTo>
                  <a:pt x="144234" y="334504"/>
                </a:lnTo>
                <a:lnTo>
                  <a:pt x="141643" y="327127"/>
                </a:lnTo>
                <a:lnTo>
                  <a:pt x="139915" y="319669"/>
                </a:lnTo>
                <a:lnTo>
                  <a:pt x="138764" y="312158"/>
                </a:lnTo>
                <a:lnTo>
                  <a:pt x="137996" y="304610"/>
                </a:lnTo>
                <a:lnTo>
                  <a:pt x="137484" y="297038"/>
                </a:lnTo>
                <a:lnTo>
                  <a:pt x="137143" y="289449"/>
                </a:lnTo>
                <a:lnTo>
                  <a:pt x="136764" y="270859"/>
                </a:lnTo>
                <a:lnTo>
                  <a:pt x="136521" y="227879"/>
                </a:lnTo>
                <a:lnTo>
                  <a:pt x="137771" y="217944"/>
                </a:lnTo>
                <a:lnTo>
                  <a:pt x="139874" y="208781"/>
                </a:lnTo>
                <a:lnTo>
                  <a:pt x="148902" y="180361"/>
                </a:lnTo>
                <a:lnTo>
                  <a:pt x="152375" y="169755"/>
                </a:lnTo>
                <a:lnTo>
                  <a:pt x="155960" y="157605"/>
                </a:lnTo>
                <a:lnTo>
                  <a:pt x="163330" y="130557"/>
                </a:lnTo>
                <a:lnTo>
                  <a:pt x="167074" y="120043"/>
                </a:lnTo>
                <a:lnTo>
                  <a:pt x="170839" y="111763"/>
                </a:lnTo>
                <a:lnTo>
                  <a:pt x="174620" y="104973"/>
                </a:lnTo>
                <a:lnTo>
                  <a:pt x="177140" y="97906"/>
                </a:lnTo>
                <a:lnTo>
                  <a:pt x="178820" y="90656"/>
                </a:lnTo>
                <a:lnTo>
                  <a:pt x="179940" y="83281"/>
                </a:lnTo>
                <a:lnTo>
                  <a:pt x="181185" y="71701"/>
                </a:lnTo>
                <a:lnTo>
                  <a:pt x="181984" y="59987"/>
                </a:lnTo>
                <a:lnTo>
                  <a:pt x="183320" y="59026"/>
                </a:lnTo>
                <a:lnTo>
                  <a:pt x="185480" y="58385"/>
                </a:lnTo>
                <a:lnTo>
                  <a:pt x="193611" y="571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6"/>
          <p:cNvSpPr/>
          <p:nvPr/>
        </p:nvSpPr>
        <p:spPr>
          <a:xfrm>
            <a:off x="1384815" y="4892039"/>
            <a:ext cx="318256" cy="137162"/>
          </a:xfrm>
          <a:custGeom>
            <a:avLst/>
            <a:gdLst/>
            <a:ahLst/>
            <a:cxnLst/>
            <a:rect l="0" t="0" r="0" b="0"/>
            <a:pathLst>
              <a:path w="318256" h="137162">
                <a:moveTo>
                  <a:pt x="55365" y="0"/>
                </a:moveTo>
                <a:lnTo>
                  <a:pt x="55365" y="6069"/>
                </a:lnTo>
                <a:lnTo>
                  <a:pt x="54095" y="9126"/>
                </a:lnTo>
                <a:lnTo>
                  <a:pt x="51978" y="12434"/>
                </a:lnTo>
                <a:lnTo>
                  <a:pt x="49297" y="15909"/>
                </a:lnTo>
                <a:lnTo>
                  <a:pt x="46239" y="22037"/>
                </a:lnTo>
                <a:lnTo>
                  <a:pt x="42931" y="29931"/>
                </a:lnTo>
                <a:lnTo>
                  <a:pt x="39456" y="39004"/>
                </a:lnTo>
                <a:lnTo>
                  <a:pt x="35869" y="46323"/>
                </a:lnTo>
                <a:lnTo>
                  <a:pt x="32207" y="52472"/>
                </a:lnTo>
                <a:lnTo>
                  <a:pt x="28496" y="57842"/>
                </a:lnTo>
                <a:lnTo>
                  <a:pt x="24752" y="63961"/>
                </a:lnTo>
                <a:lnTo>
                  <a:pt x="20986" y="70581"/>
                </a:lnTo>
                <a:lnTo>
                  <a:pt x="17206" y="77534"/>
                </a:lnTo>
                <a:lnTo>
                  <a:pt x="14686" y="83440"/>
                </a:lnTo>
                <a:lnTo>
                  <a:pt x="13005" y="88646"/>
                </a:lnTo>
                <a:lnTo>
                  <a:pt x="11885" y="93388"/>
                </a:lnTo>
                <a:lnTo>
                  <a:pt x="9868" y="97819"/>
                </a:lnTo>
                <a:lnTo>
                  <a:pt x="7254" y="102042"/>
                </a:lnTo>
                <a:lnTo>
                  <a:pt x="0" y="111879"/>
                </a:lnTo>
                <a:lnTo>
                  <a:pt x="675" y="115226"/>
                </a:lnTo>
                <a:lnTo>
                  <a:pt x="2395" y="119998"/>
                </a:lnTo>
                <a:lnTo>
                  <a:pt x="8213" y="133770"/>
                </a:lnTo>
                <a:lnTo>
                  <a:pt x="9960" y="134901"/>
                </a:lnTo>
                <a:lnTo>
                  <a:pt x="15288" y="136156"/>
                </a:lnTo>
                <a:lnTo>
                  <a:pt x="52369" y="136714"/>
                </a:lnTo>
                <a:lnTo>
                  <a:pt x="318255" y="1371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7"/>
          <p:cNvSpPr/>
          <p:nvPr/>
        </p:nvSpPr>
        <p:spPr>
          <a:xfrm>
            <a:off x="1554480" y="4869179"/>
            <a:ext cx="45721" cy="422911"/>
          </a:xfrm>
          <a:custGeom>
            <a:avLst/>
            <a:gdLst/>
            <a:ahLst/>
            <a:cxnLst/>
            <a:rect l="0" t="0" r="0" b="0"/>
            <a:pathLst>
              <a:path w="45721" h="422911">
                <a:moveTo>
                  <a:pt x="45720" y="0"/>
                </a:moveTo>
                <a:lnTo>
                  <a:pt x="39652" y="12136"/>
                </a:lnTo>
                <a:lnTo>
                  <a:pt x="37864" y="18251"/>
                </a:lnTo>
                <a:lnTo>
                  <a:pt x="36673" y="24868"/>
                </a:lnTo>
                <a:lnTo>
                  <a:pt x="35878" y="31818"/>
                </a:lnTo>
                <a:lnTo>
                  <a:pt x="35349" y="38992"/>
                </a:lnTo>
                <a:lnTo>
                  <a:pt x="34996" y="46315"/>
                </a:lnTo>
                <a:lnTo>
                  <a:pt x="34604" y="62495"/>
                </a:lnTo>
                <a:lnTo>
                  <a:pt x="34302" y="148799"/>
                </a:lnTo>
                <a:lnTo>
                  <a:pt x="33028" y="160160"/>
                </a:lnTo>
                <a:lnTo>
                  <a:pt x="30908" y="171543"/>
                </a:lnTo>
                <a:lnTo>
                  <a:pt x="28225" y="182942"/>
                </a:lnTo>
                <a:lnTo>
                  <a:pt x="26437" y="195621"/>
                </a:lnTo>
                <a:lnTo>
                  <a:pt x="25244" y="209155"/>
                </a:lnTo>
                <a:lnTo>
                  <a:pt x="24449" y="223257"/>
                </a:lnTo>
                <a:lnTo>
                  <a:pt x="22650" y="236468"/>
                </a:lnTo>
                <a:lnTo>
                  <a:pt x="20180" y="249085"/>
                </a:lnTo>
                <a:lnTo>
                  <a:pt x="17263" y="261307"/>
                </a:lnTo>
                <a:lnTo>
                  <a:pt x="15319" y="273265"/>
                </a:lnTo>
                <a:lnTo>
                  <a:pt x="14022" y="285047"/>
                </a:lnTo>
                <a:lnTo>
                  <a:pt x="13158" y="296711"/>
                </a:lnTo>
                <a:lnTo>
                  <a:pt x="12582" y="308297"/>
                </a:lnTo>
                <a:lnTo>
                  <a:pt x="11942" y="331331"/>
                </a:lnTo>
                <a:lnTo>
                  <a:pt x="10501" y="341538"/>
                </a:lnTo>
                <a:lnTo>
                  <a:pt x="8271" y="350882"/>
                </a:lnTo>
                <a:lnTo>
                  <a:pt x="5514" y="359652"/>
                </a:lnTo>
                <a:lnTo>
                  <a:pt x="3676" y="368038"/>
                </a:lnTo>
                <a:lnTo>
                  <a:pt x="2450" y="376169"/>
                </a:lnTo>
                <a:lnTo>
                  <a:pt x="1633" y="384129"/>
                </a:lnTo>
                <a:lnTo>
                  <a:pt x="726" y="396361"/>
                </a:lnTo>
                <a:lnTo>
                  <a:pt x="322" y="406030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8"/>
          <p:cNvSpPr/>
          <p:nvPr/>
        </p:nvSpPr>
        <p:spPr>
          <a:xfrm>
            <a:off x="3040768" y="1565923"/>
            <a:ext cx="445383" cy="433755"/>
          </a:xfrm>
          <a:custGeom>
            <a:avLst/>
            <a:gdLst/>
            <a:ahLst/>
            <a:cxnLst/>
            <a:rect l="0" t="0" r="0" b="0"/>
            <a:pathLst>
              <a:path w="445383" h="433755">
                <a:moveTo>
                  <a:pt x="445382" y="57136"/>
                </a:moveTo>
                <a:lnTo>
                  <a:pt x="445382" y="25377"/>
                </a:lnTo>
                <a:lnTo>
                  <a:pt x="441995" y="20584"/>
                </a:lnTo>
                <a:lnTo>
                  <a:pt x="439314" y="17528"/>
                </a:lnTo>
                <a:lnTo>
                  <a:pt x="436256" y="15491"/>
                </a:lnTo>
                <a:lnTo>
                  <a:pt x="424615" y="11354"/>
                </a:lnTo>
                <a:lnTo>
                  <a:pt x="412446" y="5885"/>
                </a:lnTo>
                <a:lnTo>
                  <a:pt x="401957" y="2608"/>
                </a:lnTo>
                <a:lnTo>
                  <a:pt x="391791" y="1152"/>
                </a:lnTo>
                <a:lnTo>
                  <a:pt x="378807" y="504"/>
                </a:lnTo>
                <a:lnTo>
                  <a:pt x="351149" y="140"/>
                </a:lnTo>
                <a:lnTo>
                  <a:pt x="301026" y="0"/>
                </a:lnTo>
                <a:lnTo>
                  <a:pt x="291994" y="1265"/>
                </a:lnTo>
                <a:lnTo>
                  <a:pt x="282163" y="3379"/>
                </a:lnTo>
                <a:lnTo>
                  <a:pt x="271799" y="6058"/>
                </a:lnTo>
                <a:lnTo>
                  <a:pt x="261080" y="9114"/>
                </a:lnTo>
                <a:lnTo>
                  <a:pt x="239010" y="15897"/>
                </a:lnTo>
                <a:lnTo>
                  <a:pt x="229061" y="20753"/>
                </a:lnTo>
                <a:lnTo>
                  <a:pt x="219888" y="26531"/>
                </a:lnTo>
                <a:lnTo>
                  <a:pt x="211232" y="32923"/>
                </a:lnTo>
                <a:lnTo>
                  <a:pt x="199112" y="40994"/>
                </a:lnTo>
                <a:lnTo>
                  <a:pt x="168712" y="60122"/>
                </a:lnTo>
                <a:lnTo>
                  <a:pt x="151715" y="71827"/>
                </a:lnTo>
                <a:lnTo>
                  <a:pt x="134034" y="84710"/>
                </a:lnTo>
                <a:lnTo>
                  <a:pt x="115896" y="98379"/>
                </a:lnTo>
                <a:lnTo>
                  <a:pt x="101265" y="111301"/>
                </a:lnTo>
                <a:lnTo>
                  <a:pt x="88971" y="123726"/>
                </a:lnTo>
                <a:lnTo>
                  <a:pt x="78234" y="135820"/>
                </a:lnTo>
                <a:lnTo>
                  <a:pt x="69807" y="146422"/>
                </a:lnTo>
                <a:lnTo>
                  <a:pt x="62918" y="156030"/>
                </a:lnTo>
                <a:lnTo>
                  <a:pt x="36670" y="195769"/>
                </a:lnTo>
                <a:lnTo>
                  <a:pt x="29397" y="209248"/>
                </a:lnTo>
                <a:lnTo>
                  <a:pt x="22009" y="224584"/>
                </a:lnTo>
                <a:lnTo>
                  <a:pt x="14543" y="241158"/>
                </a:lnTo>
                <a:lnTo>
                  <a:pt x="9566" y="256018"/>
                </a:lnTo>
                <a:lnTo>
                  <a:pt x="6248" y="269734"/>
                </a:lnTo>
                <a:lnTo>
                  <a:pt x="4036" y="282688"/>
                </a:lnTo>
                <a:lnTo>
                  <a:pt x="2561" y="293864"/>
                </a:lnTo>
                <a:lnTo>
                  <a:pt x="1578" y="303855"/>
                </a:lnTo>
                <a:lnTo>
                  <a:pt x="922" y="313056"/>
                </a:lnTo>
                <a:lnTo>
                  <a:pt x="486" y="321729"/>
                </a:lnTo>
                <a:lnTo>
                  <a:pt x="0" y="338140"/>
                </a:lnTo>
                <a:lnTo>
                  <a:pt x="1140" y="346072"/>
                </a:lnTo>
                <a:lnTo>
                  <a:pt x="3171" y="353900"/>
                </a:lnTo>
                <a:lnTo>
                  <a:pt x="5794" y="361659"/>
                </a:lnTo>
                <a:lnTo>
                  <a:pt x="12096" y="373666"/>
                </a:lnTo>
                <a:lnTo>
                  <a:pt x="15554" y="378647"/>
                </a:lnTo>
                <a:lnTo>
                  <a:pt x="26171" y="387566"/>
                </a:lnTo>
                <a:lnTo>
                  <a:pt x="39356" y="397034"/>
                </a:lnTo>
                <a:lnTo>
                  <a:pt x="46428" y="403115"/>
                </a:lnTo>
                <a:lnTo>
                  <a:pt x="59789" y="414105"/>
                </a:lnTo>
                <a:lnTo>
                  <a:pt x="69960" y="418989"/>
                </a:lnTo>
                <a:lnTo>
                  <a:pt x="82101" y="424546"/>
                </a:lnTo>
                <a:lnTo>
                  <a:pt x="88895" y="427806"/>
                </a:lnTo>
                <a:lnTo>
                  <a:pt x="97234" y="429980"/>
                </a:lnTo>
                <a:lnTo>
                  <a:pt x="106603" y="431429"/>
                </a:lnTo>
                <a:lnTo>
                  <a:pt x="116659" y="432394"/>
                </a:lnTo>
                <a:lnTo>
                  <a:pt x="127173" y="433039"/>
                </a:lnTo>
                <a:lnTo>
                  <a:pt x="149016" y="433754"/>
                </a:lnTo>
                <a:lnTo>
                  <a:pt x="158904" y="432675"/>
                </a:lnTo>
                <a:lnTo>
                  <a:pt x="168037" y="430685"/>
                </a:lnTo>
                <a:lnTo>
                  <a:pt x="176665" y="428089"/>
                </a:lnTo>
                <a:lnTo>
                  <a:pt x="186227" y="426358"/>
                </a:lnTo>
                <a:lnTo>
                  <a:pt x="196412" y="425204"/>
                </a:lnTo>
                <a:lnTo>
                  <a:pt x="207012" y="424435"/>
                </a:lnTo>
                <a:lnTo>
                  <a:pt x="217888" y="422652"/>
                </a:lnTo>
                <a:lnTo>
                  <a:pt x="228950" y="420194"/>
                </a:lnTo>
                <a:lnTo>
                  <a:pt x="240133" y="417285"/>
                </a:lnTo>
                <a:lnTo>
                  <a:pt x="250129" y="414075"/>
                </a:lnTo>
                <a:lnTo>
                  <a:pt x="259334" y="410666"/>
                </a:lnTo>
                <a:lnTo>
                  <a:pt x="268010" y="407123"/>
                </a:lnTo>
                <a:lnTo>
                  <a:pt x="277603" y="403491"/>
                </a:lnTo>
                <a:lnTo>
                  <a:pt x="298424" y="396068"/>
                </a:lnTo>
                <a:lnTo>
                  <a:pt x="308039" y="392311"/>
                </a:lnTo>
                <a:lnTo>
                  <a:pt x="316990" y="388536"/>
                </a:lnTo>
                <a:lnTo>
                  <a:pt x="325497" y="384750"/>
                </a:lnTo>
                <a:lnTo>
                  <a:pt x="334979" y="380955"/>
                </a:lnTo>
                <a:lnTo>
                  <a:pt x="355674" y="373353"/>
                </a:lnTo>
                <a:lnTo>
                  <a:pt x="363986" y="369547"/>
                </a:lnTo>
                <a:lnTo>
                  <a:pt x="376609" y="361932"/>
                </a:lnTo>
                <a:lnTo>
                  <a:pt x="389840" y="357701"/>
                </a:lnTo>
                <a:lnTo>
                  <a:pt x="396924" y="356573"/>
                </a:lnTo>
                <a:lnTo>
                  <a:pt x="408181" y="351933"/>
                </a:lnTo>
                <a:lnTo>
                  <a:pt x="421659" y="342180"/>
                </a:lnTo>
                <a:lnTo>
                  <a:pt x="433696" y="331247"/>
                </a:lnTo>
                <a:lnTo>
                  <a:pt x="437591" y="327507"/>
                </a:lnTo>
                <a:lnTo>
                  <a:pt x="440188" y="323744"/>
                </a:lnTo>
                <a:lnTo>
                  <a:pt x="444697" y="310842"/>
                </a:lnTo>
                <a:lnTo>
                  <a:pt x="445355" y="297960"/>
                </a:lnTo>
                <a:lnTo>
                  <a:pt x="445382" y="2971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9"/>
          <p:cNvSpPr/>
          <p:nvPr/>
        </p:nvSpPr>
        <p:spPr>
          <a:xfrm>
            <a:off x="3623362" y="1647714"/>
            <a:ext cx="399998" cy="295369"/>
          </a:xfrm>
          <a:custGeom>
            <a:avLst/>
            <a:gdLst/>
            <a:ahLst/>
            <a:cxnLst/>
            <a:rect l="0" t="0" r="0" b="0"/>
            <a:pathLst>
              <a:path w="399998" h="295369">
                <a:moveTo>
                  <a:pt x="217117" y="55355"/>
                </a:moveTo>
                <a:lnTo>
                  <a:pt x="217117" y="43220"/>
                </a:lnTo>
                <a:lnTo>
                  <a:pt x="215847" y="38375"/>
                </a:lnTo>
                <a:lnTo>
                  <a:pt x="211050" y="29605"/>
                </a:lnTo>
                <a:lnTo>
                  <a:pt x="204684" y="21474"/>
                </a:lnTo>
                <a:lnTo>
                  <a:pt x="196317" y="11974"/>
                </a:lnTo>
                <a:lnTo>
                  <a:pt x="188800" y="4261"/>
                </a:lnTo>
                <a:lnTo>
                  <a:pt x="185539" y="2242"/>
                </a:lnTo>
                <a:lnTo>
                  <a:pt x="178529" y="0"/>
                </a:lnTo>
                <a:lnTo>
                  <a:pt x="174882" y="672"/>
                </a:lnTo>
                <a:lnTo>
                  <a:pt x="162411" y="7685"/>
                </a:lnTo>
                <a:lnTo>
                  <a:pt x="150047" y="14272"/>
                </a:lnTo>
                <a:lnTo>
                  <a:pt x="143194" y="19077"/>
                </a:lnTo>
                <a:lnTo>
                  <a:pt x="136085" y="24819"/>
                </a:lnTo>
                <a:lnTo>
                  <a:pt x="128806" y="31188"/>
                </a:lnTo>
                <a:lnTo>
                  <a:pt x="121413" y="37974"/>
                </a:lnTo>
                <a:lnTo>
                  <a:pt x="106426" y="52287"/>
                </a:lnTo>
                <a:lnTo>
                  <a:pt x="97603" y="62200"/>
                </a:lnTo>
                <a:lnTo>
                  <a:pt x="87911" y="73888"/>
                </a:lnTo>
                <a:lnTo>
                  <a:pt x="77640" y="86761"/>
                </a:lnTo>
                <a:lnTo>
                  <a:pt x="68252" y="97882"/>
                </a:lnTo>
                <a:lnTo>
                  <a:pt x="59454" y="107837"/>
                </a:lnTo>
                <a:lnTo>
                  <a:pt x="42905" y="125670"/>
                </a:lnTo>
                <a:lnTo>
                  <a:pt x="27083" y="142063"/>
                </a:lnTo>
                <a:lnTo>
                  <a:pt x="21848" y="149991"/>
                </a:lnTo>
                <a:lnTo>
                  <a:pt x="18358" y="157816"/>
                </a:lnTo>
                <a:lnTo>
                  <a:pt x="16031" y="165572"/>
                </a:lnTo>
                <a:lnTo>
                  <a:pt x="13210" y="173283"/>
                </a:lnTo>
                <a:lnTo>
                  <a:pt x="10059" y="180964"/>
                </a:lnTo>
                <a:lnTo>
                  <a:pt x="6689" y="188625"/>
                </a:lnTo>
                <a:lnTo>
                  <a:pt x="4442" y="196272"/>
                </a:lnTo>
                <a:lnTo>
                  <a:pt x="2944" y="203909"/>
                </a:lnTo>
                <a:lnTo>
                  <a:pt x="1945" y="211541"/>
                </a:lnTo>
                <a:lnTo>
                  <a:pt x="1279" y="219170"/>
                </a:lnTo>
                <a:lnTo>
                  <a:pt x="835" y="226795"/>
                </a:lnTo>
                <a:lnTo>
                  <a:pt x="342" y="240771"/>
                </a:lnTo>
                <a:lnTo>
                  <a:pt x="64" y="255779"/>
                </a:lnTo>
                <a:lnTo>
                  <a:pt x="0" y="264236"/>
                </a:lnTo>
                <a:lnTo>
                  <a:pt x="1252" y="268269"/>
                </a:lnTo>
                <a:lnTo>
                  <a:pt x="6031" y="276137"/>
                </a:lnTo>
                <a:lnTo>
                  <a:pt x="9001" y="283867"/>
                </a:lnTo>
                <a:lnTo>
                  <a:pt x="9793" y="287707"/>
                </a:lnTo>
                <a:lnTo>
                  <a:pt x="11591" y="290266"/>
                </a:lnTo>
                <a:lnTo>
                  <a:pt x="14060" y="291973"/>
                </a:lnTo>
                <a:lnTo>
                  <a:pt x="21080" y="294711"/>
                </a:lnTo>
                <a:lnTo>
                  <a:pt x="31592" y="295252"/>
                </a:lnTo>
                <a:lnTo>
                  <a:pt x="49631" y="295368"/>
                </a:lnTo>
                <a:lnTo>
                  <a:pt x="53390" y="294104"/>
                </a:lnTo>
                <a:lnTo>
                  <a:pt x="60953" y="289312"/>
                </a:lnTo>
                <a:lnTo>
                  <a:pt x="68548" y="282950"/>
                </a:lnTo>
                <a:lnTo>
                  <a:pt x="72351" y="279475"/>
                </a:lnTo>
                <a:lnTo>
                  <a:pt x="76157" y="274618"/>
                </a:lnTo>
                <a:lnTo>
                  <a:pt x="79963" y="268841"/>
                </a:lnTo>
                <a:lnTo>
                  <a:pt x="83771" y="262449"/>
                </a:lnTo>
                <a:lnTo>
                  <a:pt x="94776" y="245187"/>
                </a:lnTo>
                <a:lnTo>
                  <a:pt x="101266" y="235250"/>
                </a:lnTo>
                <a:lnTo>
                  <a:pt x="108133" y="226085"/>
                </a:lnTo>
                <a:lnTo>
                  <a:pt x="115252" y="217435"/>
                </a:lnTo>
                <a:lnTo>
                  <a:pt x="122537" y="209129"/>
                </a:lnTo>
                <a:lnTo>
                  <a:pt x="127394" y="201051"/>
                </a:lnTo>
                <a:lnTo>
                  <a:pt x="130632" y="193126"/>
                </a:lnTo>
                <a:lnTo>
                  <a:pt x="132790" y="185302"/>
                </a:lnTo>
                <a:lnTo>
                  <a:pt x="136770" y="176277"/>
                </a:lnTo>
                <a:lnTo>
                  <a:pt x="141962" y="166450"/>
                </a:lnTo>
                <a:lnTo>
                  <a:pt x="147964" y="156088"/>
                </a:lnTo>
                <a:lnTo>
                  <a:pt x="158019" y="137802"/>
                </a:lnTo>
                <a:lnTo>
                  <a:pt x="162479" y="129370"/>
                </a:lnTo>
                <a:lnTo>
                  <a:pt x="166722" y="118669"/>
                </a:lnTo>
                <a:lnTo>
                  <a:pt x="170820" y="106454"/>
                </a:lnTo>
                <a:lnTo>
                  <a:pt x="174823" y="93231"/>
                </a:lnTo>
                <a:lnTo>
                  <a:pt x="177491" y="83146"/>
                </a:lnTo>
                <a:lnTo>
                  <a:pt x="179270" y="75152"/>
                </a:lnTo>
                <a:lnTo>
                  <a:pt x="180456" y="68554"/>
                </a:lnTo>
                <a:lnTo>
                  <a:pt x="182516" y="61614"/>
                </a:lnTo>
                <a:lnTo>
                  <a:pt x="185160" y="54448"/>
                </a:lnTo>
                <a:lnTo>
                  <a:pt x="188193" y="47130"/>
                </a:lnTo>
                <a:lnTo>
                  <a:pt x="190214" y="40982"/>
                </a:lnTo>
                <a:lnTo>
                  <a:pt x="191562" y="35613"/>
                </a:lnTo>
                <a:lnTo>
                  <a:pt x="192460" y="30764"/>
                </a:lnTo>
                <a:lnTo>
                  <a:pt x="194329" y="27531"/>
                </a:lnTo>
                <a:lnTo>
                  <a:pt x="196845" y="25376"/>
                </a:lnTo>
                <a:lnTo>
                  <a:pt x="205170" y="21318"/>
                </a:lnTo>
                <a:lnTo>
                  <a:pt x="205534" y="27208"/>
                </a:lnTo>
                <a:lnTo>
                  <a:pt x="204315" y="32780"/>
                </a:lnTo>
                <a:lnTo>
                  <a:pt x="202233" y="40306"/>
                </a:lnTo>
                <a:lnTo>
                  <a:pt x="199575" y="49132"/>
                </a:lnTo>
                <a:lnTo>
                  <a:pt x="197802" y="57557"/>
                </a:lnTo>
                <a:lnTo>
                  <a:pt x="196621" y="65713"/>
                </a:lnTo>
                <a:lnTo>
                  <a:pt x="195833" y="73691"/>
                </a:lnTo>
                <a:lnTo>
                  <a:pt x="186713" y="144020"/>
                </a:lnTo>
                <a:lnTo>
                  <a:pt x="185418" y="157645"/>
                </a:lnTo>
                <a:lnTo>
                  <a:pt x="184555" y="169269"/>
                </a:lnTo>
                <a:lnTo>
                  <a:pt x="183979" y="179558"/>
                </a:lnTo>
                <a:lnTo>
                  <a:pt x="183339" y="197763"/>
                </a:lnTo>
                <a:lnTo>
                  <a:pt x="182979" y="216225"/>
                </a:lnTo>
                <a:lnTo>
                  <a:pt x="184199" y="221022"/>
                </a:lnTo>
                <a:lnTo>
                  <a:pt x="188940" y="229738"/>
                </a:lnTo>
                <a:lnTo>
                  <a:pt x="195281" y="237846"/>
                </a:lnTo>
                <a:lnTo>
                  <a:pt x="202333" y="245682"/>
                </a:lnTo>
                <a:lnTo>
                  <a:pt x="209700" y="253399"/>
                </a:lnTo>
                <a:lnTo>
                  <a:pt x="214713" y="255964"/>
                </a:lnTo>
                <a:lnTo>
                  <a:pt x="233903" y="260845"/>
                </a:lnTo>
                <a:lnTo>
                  <a:pt x="241007" y="263469"/>
                </a:lnTo>
                <a:lnTo>
                  <a:pt x="248284" y="266487"/>
                </a:lnTo>
                <a:lnTo>
                  <a:pt x="255675" y="267230"/>
                </a:lnTo>
                <a:lnTo>
                  <a:pt x="263143" y="266455"/>
                </a:lnTo>
                <a:lnTo>
                  <a:pt x="270661" y="264669"/>
                </a:lnTo>
                <a:lnTo>
                  <a:pt x="278213" y="263478"/>
                </a:lnTo>
                <a:lnTo>
                  <a:pt x="285788" y="262684"/>
                </a:lnTo>
                <a:lnTo>
                  <a:pt x="293378" y="262154"/>
                </a:lnTo>
                <a:lnTo>
                  <a:pt x="299708" y="260531"/>
                </a:lnTo>
                <a:lnTo>
                  <a:pt x="310128" y="255341"/>
                </a:lnTo>
                <a:lnTo>
                  <a:pt x="322379" y="248802"/>
                </a:lnTo>
                <a:lnTo>
                  <a:pt x="329202" y="245279"/>
                </a:lnTo>
                <a:lnTo>
                  <a:pt x="336290" y="242932"/>
                </a:lnTo>
                <a:lnTo>
                  <a:pt x="343556" y="241366"/>
                </a:lnTo>
                <a:lnTo>
                  <a:pt x="350940" y="240323"/>
                </a:lnTo>
                <a:lnTo>
                  <a:pt x="362531" y="235777"/>
                </a:lnTo>
                <a:lnTo>
                  <a:pt x="367400" y="232786"/>
                </a:lnTo>
                <a:lnTo>
                  <a:pt x="371916" y="228253"/>
                </a:lnTo>
                <a:lnTo>
                  <a:pt x="376196" y="222690"/>
                </a:lnTo>
                <a:lnTo>
                  <a:pt x="380320" y="216442"/>
                </a:lnTo>
                <a:lnTo>
                  <a:pt x="383069" y="211007"/>
                </a:lnTo>
                <a:lnTo>
                  <a:pt x="384902" y="206113"/>
                </a:lnTo>
                <a:lnTo>
                  <a:pt x="386124" y="201580"/>
                </a:lnTo>
                <a:lnTo>
                  <a:pt x="388209" y="196019"/>
                </a:lnTo>
                <a:lnTo>
                  <a:pt x="390868" y="189771"/>
                </a:lnTo>
                <a:lnTo>
                  <a:pt x="393911" y="183066"/>
                </a:lnTo>
                <a:lnTo>
                  <a:pt x="395940" y="177326"/>
                </a:lnTo>
                <a:lnTo>
                  <a:pt x="397292" y="172229"/>
                </a:lnTo>
                <a:lnTo>
                  <a:pt x="398194" y="167561"/>
                </a:lnTo>
                <a:lnTo>
                  <a:pt x="398795" y="161909"/>
                </a:lnTo>
                <a:lnTo>
                  <a:pt x="399196" y="155601"/>
                </a:lnTo>
                <a:lnTo>
                  <a:pt x="399997" y="135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0"/>
          <p:cNvSpPr/>
          <p:nvPr/>
        </p:nvSpPr>
        <p:spPr>
          <a:xfrm>
            <a:off x="4069079" y="1268729"/>
            <a:ext cx="182881" cy="200450"/>
          </a:xfrm>
          <a:custGeom>
            <a:avLst/>
            <a:gdLst/>
            <a:ahLst/>
            <a:cxnLst/>
            <a:rect l="0" t="0" r="0" b="0"/>
            <a:pathLst>
              <a:path w="182881" h="200450">
                <a:moveTo>
                  <a:pt x="0" y="0"/>
                </a:moveTo>
                <a:lnTo>
                  <a:pt x="0" y="26869"/>
                </a:lnTo>
                <a:lnTo>
                  <a:pt x="1271" y="30613"/>
                </a:lnTo>
                <a:lnTo>
                  <a:pt x="3387" y="34379"/>
                </a:lnTo>
                <a:lnTo>
                  <a:pt x="6069" y="38159"/>
                </a:lnTo>
                <a:lnTo>
                  <a:pt x="10396" y="45760"/>
                </a:lnTo>
                <a:lnTo>
                  <a:pt x="21977" y="67751"/>
                </a:lnTo>
                <a:lnTo>
                  <a:pt x="27352" y="76918"/>
                </a:lnTo>
                <a:lnTo>
                  <a:pt x="32205" y="84299"/>
                </a:lnTo>
                <a:lnTo>
                  <a:pt x="36710" y="90489"/>
                </a:lnTo>
                <a:lnTo>
                  <a:pt x="40984" y="97156"/>
                </a:lnTo>
                <a:lnTo>
                  <a:pt x="45102" y="104141"/>
                </a:lnTo>
                <a:lnTo>
                  <a:pt x="49119" y="111338"/>
                </a:lnTo>
                <a:lnTo>
                  <a:pt x="53066" y="117405"/>
                </a:lnTo>
                <a:lnTo>
                  <a:pt x="56967" y="122720"/>
                </a:lnTo>
                <a:lnTo>
                  <a:pt x="60839" y="127534"/>
                </a:lnTo>
                <a:lnTo>
                  <a:pt x="64689" y="132013"/>
                </a:lnTo>
                <a:lnTo>
                  <a:pt x="68526" y="136269"/>
                </a:lnTo>
                <a:lnTo>
                  <a:pt x="72355" y="140376"/>
                </a:lnTo>
                <a:lnTo>
                  <a:pt x="77446" y="144384"/>
                </a:lnTo>
                <a:lnTo>
                  <a:pt x="83381" y="148326"/>
                </a:lnTo>
                <a:lnTo>
                  <a:pt x="89877" y="152224"/>
                </a:lnTo>
                <a:lnTo>
                  <a:pt x="95479" y="156093"/>
                </a:lnTo>
                <a:lnTo>
                  <a:pt x="100483" y="159942"/>
                </a:lnTo>
                <a:lnTo>
                  <a:pt x="105089" y="163778"/>
                </a:lnTo>
                <a:lnTo>
                  <a:pt x="110699" y="167606"/>
                </a:lnTo>
                <a:lnTo>
                  <a:pt x="116980" y="171427"/>
                </a:lnTo>
                <a:lnTo>
                  <a:pt x="123707" y="175245"/>
                </a:lnTo>
                <a:lnTo>
                  <a:pt x="129462" y="179060"/>
                </a:lnTo>
                <a:lnTo>
                  <a:pt x="134568" y="182874"/>
                </a:lnTo>
                <a:lnTo>
                  <a:pt x="139242" y="186686"/>
                </a:lnTo>
                <a:lnTo>
                  <a:pt x="143628" y="189227"/>
                </a:lnTo>
                <a:lnTo>
                  <a:pt x="147822" y="190922"/>
                </a:lnTo>
                <a:lnTo>
                  <a:pt x="151888" y="192051"/>
                </a:lnTo>
                <a:lnTo>
                  <a:pt x="155869" y="194074"/>
                </a:lnTo>
                <a:lnTo>
                  <a:pt x="159793" y="196693"/>
                </a:lnTo>
                <a:lnTo>
                  <a:pt x="163679" y="199709"/>
                </a:lnTo>
                <a:lnTo>
                  <a:pt x="167539" y="200449"/>
                </a:lnTo>
                <a:lnTo>
                  <a:pt x="171383" y="199673"/>
                </a:lnTo>
                <a:lnTo>
                  <a:pt x="182880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1"/>
          <p:cNvSpPr/>
          <p:nvPr/>
        </p:nvSpPr>
        <p:spPr>
          <a:xfrm>
            <a:off x="3966209" y="1257300"/>
            <a:ext cx="262892" cy="262890"/>
          </a:xfrm>
          <a:custGeom>
            <a:avLst/>
            <a:gdLst/>
            <a:ahLst/>
            <a:cxnLst/>
            <a:rect l="0" t="0" r="0" b="0"/>
            <a:pathLst>
              <a:path w="262892" h="262890">
                <a:moveTo>
                  <a:pt x="262891" y="0"/>
                </a:moveTo>
                <a:lnTo>
                  <a:pt x="246982" y="15908"/>
                </a:lnTo>
                <a:lnTo>
                  <a:pt x="244664" y="19495"/>
                </a:lnTo>
                <a:lnTo>
                  <a:pt x="242090" y="26868"/>
                </a:lnTo>
                <a:lnTo>
                  <a:pt x="238864" y="30612"/>
                </a:lnTo>
                <a:lnTo>
                  <a:pt x="234172" y="34378"/>
                </a:lnTo>
                <a:lnTo>
                  <a:pt x="228505" y="38158"/>
                </a:lnTo>
                <a:lnTo>
                  <a:pt x="223457" y="43219"/>
                </a:lnTo>
                <a:lnTo>
                  <a:pt x="218821" y="49132"/>
                </a:lnTo>
                <a:lnTo>
                  <a:pt x="214461" y="55615"/>
                </a:lnTo>
                <a:lnTo>
                  <a:pt x="203934" y="66286"/>
                </a:lnTo>
                <a:lnTo>
                  <a:pt x="189296" y="79751"/>
                </a:lnTo>
                <a:lnTo>
                  <a:pt x="157792" y="107834"/>
                </a:lnTo>
                <a:lnTo>
                  <a:pt x="135323" y="128783"/>
                </a:lnTo>
                <a:lnTo>
                  <a:pt x="108394" y="154856"/>
                </a:lnTo>
                <a:lnTo>
                  <a:pt x="100203" y="161657"/>
                </a:lnTo>
                <a:lnTo>
                  <a:pt x="92202" y="167461"/>
                </a:lnTo>
                <a:lnTo>
                  <a:pt x="84328" y="172601"/>
                </a:lnTo>
                <a:lnTo>
                  <a:pt x="77809" y="178567"/>
                </a:lnTo>
                <a:lnTo>
                  <a:pt x="72193" y="185085"/>
                </a:lnTo>
                <a:lnTo>
                  <a:pt x="67179" y="191969"/>
                </a:lnTo>
                <a:lnTo>
                  <a:pt x="61296" y="197829"/>
                </a:lnTo>
                <a:lnTo>
                  <a:pt x="54834" y="203006"/>
                </a:lnTo>
                <a:lnTo>
                  <a:pt x="47986" y="207727"/>
                </a:lnTo>
                <a:lnTo>
                  <a:pt x="42151" y="212145"/>
                </a:lnTo>
                <a:lnTo>
                  <a:pt x="36991" y="216360"/>
                </a:lnTo>
                <a:lnTo>
                  <a:pt x="32281" y="220440"/>
                </a:lnTo>
                <a:lnTo>
                  <a:pt x="27871" y="224430"/>
                </a:lnTo>
                <a:lnTo>
                  <a:pt x="13846" y="237724"/>
                </a:lnTo>
                <a:lnTo>
                  <a:pt x="9118" y="245778"/>
                </a:lnTo>
                <a:lnTo>
                  <a:pt x="0" y="262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12"/>
          <p:cNvSpPr/>
          <p:nvPr/>
        </p:nvSpPr>
        <p:spPr>
          <a:xfrm>
            <a:off x="3131820" y="2125979"/>
            <a:ext cx="22861" cy="297181"/>
          </a:xfrm>
          <a:custGeom>
            <a:avLst/>
            <a:gdLst/>
            <a:ahLst/>
            <a:cxnLst/>
            <a:rect l="0" t="0" r="0" b="0"/>
            <a:pathLst>
              <a:path w="22861" h="297181">
                <a:moveTo>
                  <a:pt x="22860" y="0"/>
                </a:moveTo>
                <a:lnTo>
                  <a:pt x="22860" y="37828"/>
                </a:lnTo>
                <a:lnTo>
                  <a:pt x="21590" y="42999"/>
                </a:lnTo>
                <a:lnTo>
                  <a:pt x="19473" y="48986"/>
                </a:lnTo>
                <a:lnTo>
                  <a:pt x="16792" y="55517"/>
                </a:lnTo>
                <a:lnTo>
                  <a:pt x="15004" y="61142"/>
                </a:lnTo>
                <a:lnTo>
                  <a:pt x="13813" y="66162"/>
                </a:lnTo>
                <a:lnTo>
                  <a:pt x="13018" y="70778"/>
                </a:lnTo>
                <a:lnTo>
                  <a:pt x="12489" y="76395"/>
                </a:lnTo>
                <a:lnTo>
                  <a:pt x="12135" y="82680"/>
                </a:lnTo>
                <a:lnTo>
                  <a:pt x="11743" y="95167"/>
                </a:lnTo>
                <a:lnTo>
                  <a:pt x="11569" y="104950"/>
                </a:lnTo>
                <a:lnTo>
                  <a:pt x="11442" y="208118"/>
                </a:lnTo>
                <a:lnTo>
                  <a:pt x="10168" y="218755"/>
                </a:lnTo>
                <a:lnTo>
                  <a:pt x="8049" y="229657"/>
                </a:lnTo>
                <a:lnTo>
                  <a:pt x="5365" y="240735"/>
                </a:lnTo>
                <a:lnTo>
                  <a:pt x="3577" y="249390"/>
                </a:lnTo>
                <a:lnTo>
                  <a:pt x="2384" y="256430"/>
                </a:lnTo>
                <a:lnTo>
                  <a:pt x="471" y="270787"/>
                </a:lnTo>
                <a:lnTo>
                  <a:pt x="209" y="276136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3"/>
          <p:cNvSpPr/>
          <p:nvPr/>
        </p:nvSpPr>
        <p:spPr>
          <a:xfrm>
            <a:off x="2971800" y="2080277"/>
            <a:ext cx="319879" cy="159991"/>
          </a:xfrm>
          <a:custGeom>
            <a:avLst/>
            <a:gdLst/>
            <a:ahLst/>
            <a:cxnLst/>
            <a:rect l="0" t="0" r="0" b="0"/>
            <a:pathLst>
              <a:path w="319879" h="159991">
                <a:moveTo>
                  <a:pt x="57150" y="125712"/>
                </a:moveTo>
                <a:lnTo>
                  <a:pt x="57150" y="113577"/>
                </a:lnTo>
                <a:lnTo>
                  <a:pt x="58420" y="107462"/>
                </a:lnTo>
                <a:lnTo>
                  <a:pt x="60536" y="100846"/>
                </a:lnTo>
                <a:lnTo>
                  <a:pt x="63218" y="93894"/>
                </a:lnTo>
                <a:lnTo>
                  <a:pt x="66275" y="87991"/>
                </a:lnTo>
                <a:lnTo>
                  <a:pt x="69583" y="82784"/>
                </a:lnTo>
                <a:lnTo>
                  <a:pt x="73059" y="78044"/>
                </a:lnTo>
                <a:lnTo>
                  <a:pt x="75376" y="73613"/>
                </a:lnTo>
                <a:lnTo>
                  <a:pt x="76920" y="69390"/>
                </a:lnTo>
                <a:lnTo>
                  <a:pt x="77950" y="65304"/>
                </a:lnTo>
                <a:lnTo>
                  <a:pt x="79907" y="61310"/>
                </a:lnTo>
                <a:lnTo>
                  <a:pt x="82481" y="57378"/>
                </a:lnTo>
                <a:lnTo>
                  <a:pt x="85467" y="53486"/>
                </a:lnTo>
                <a:lnTo>
                  <a:pt x="88728" y="49621"/>
                </a:lnTo>
                <a:lnTo>
                  <a:pt x="92172" y="45775"/>
                </a:lnTo>
                <a:lnTo>
                  <a:pt x="95738" y="41941"/>
                </a:lnTo>
                <a:lnTo>
                  <a:pt x="99385" y="39385"/>
                </a:lnTo>
                <a:lnTo>
                  <a:pt x="106824" y="36545"/>
                </a:lnTo>
                <a:lnTo>
                  <a:pt x="109316" y="34517"/>
                </a:lnTo>
                <a:lnTo>
                  <a:pt x="110977" y="31896"/>
                </a:lnTo>
                <a:lnTo>
                  <a:pt x="112085" y="28878"/>
                </a:lnTo>
                <a:lnTo>
                  <a:pt x="114093" y="25596"/>
                </a:lnTo>
                <a:lnTo>
                  <a:pt x="116702" y="22138"/>
                </a:lnTo>
                <a:lnTo>
                  <a:pt x="119711" y="18563"/>
                </a:lnTo>
                <a:lnTo>
                  <a:pt x="122987" y="14910"/>
                </a:lnTo>
                <a:lnTo>
                  <a:pt x="130014" y="7463"/>
                </a:lnTo>
                <a:lnTo>
                  <a:pt x="133666" y="4970"/>
                </a:lnTo>
                <a:lnTo>
                  <a:pt x="141110" y="2199"/>
                </a:lnTo>
                <a:lnTo>
                  <a:pt x="148652" y="968"/>
                </a:lnTo>
                <a:lnTo>
                  <a:pt x="157774" y="177"/>
                </a:lnTo>
                <a:lnTo>
                  <a:pt x="167431" y="21"/>
                </a:lnTo>
                <a:lnTo>
                  <a:pt x="169664" y="0"/>
                </a:lnTo>
                <a:lnTo>
                  <a:pt x="172799" y="2534"/>
                </a:lnTo>
                <a:lnTo>
                  <a:pt x="177429" y="6764"/>
                </a:lnTo>
                <a:lnTo>
                  <a:pt x="183056" y="12123"/>
                </a:lnTo>
                <a:lnTo>
                  <a:pt x="186807" y="16966"/>
                </a:lnTo>
                <a:lnTo>
                  <a:pt x="189308" y="21465"/>
                </a:lnTo>
                <a:lnTo>
                  <a:pt x="190975" y="25734"/>
                </a:lnTo>
                <a:lnTo>
                  <a:pt x="193356" y="28580"/>
                </a:lnTo>
                <a:lnTo>
                  <a:pt x="196214" y="30478"/>
                </a:lnTo>
                <a:lnTo>
                  <a:pt x="199389" y="31743"/>
                </a:lnTo>
                <a:lnTo>
                  <a:pt x="206304" y="36535"/>
                </a:lnTo>
                <a:lnTo>
                  <a:pt x="209926" y="39591"/>
                </a:lnTo>
                <a:lnTo>
                  <a:pt x="213610" y="42898"/>
                </a:lnTo>
                <a:lnTo>
                  <a:pt x="221091" y="49959"/>
                </a:lnTo>
                <a:lnTo>
                  <a:pt x="238511" y="67143"/>
                </a:lnTo>
                <a:lnTo>
                  <a:pt x="245367" y="71426"/>
                </a:lnTo>
                <a:lnTo>
                  <a:pt x="252478" y="74281"/>
                </a:lnTo>
                <a:lnTo>
                  <a:pt x="259758" y="76185"/>
                </a:lnTo>
                <a:lnTo>
                  <a:pt x="267152" y="79994"/>
                </a:lnTo>
                <a:lnTo>
                  <a:pt x="274621" y="85074"/>
                </a:lnTo>
                <a:lnTo>
                  <a:pt x="282141" y="91000"/>
                </a:lnTo>
                <a:lnTo>
                  <a:pt x="288423" y="96221"/>
                </a:lnTo>
                <a:lnTo>
                  <a:pt x="293882" y="100971"/>
                </a:lnTo>
                <a:lnTo>
                  <a:pt x="305701" y="111653"/>
                </a:lnTo>
                <a:lnTo>
                  <a:pt x="307940" y="112530"/>
                </a:lnTo>
                <a:lnTo>
                  <a:pt x="313816" y="113503"/>
                </a:lnTo>
                <a:lnTo>
                  <a:pt x="315890" y="115033"/>
                </a:lnTo>
                <a:lnTo>
                  <a:pt x="317274" y="117323"/>
                </a:lnTo>
                <a:lnTo>
                  <a:pt x="319878" y="125221"/>
                </a:lnTo>
                <a:lnTo>
                  <a:pt x="316581" y="128881"/>
                </a:lnTo>
                <a:lnTo>
                  <a:pt x="313924" y="131635"/>
                </a:lnTo>
                <a:lnTo>
                  <a:pt x="310882" y="133471"/>
                </a:lnTo>
                <a:lnTo>
                  <a:pt x="304117" y="135511"/>
                </a:lnTo>
                <a:lnTo>
                  <a:pt x="299264" y="136054"/>
                </a:lnTo>
                <a:lnTo>
                  <a:pt x="293489" y="136417"/>
                </a:lnTo>
                <a:lnTo>
                  <a:pt x="280299" y="136820"/>
                </a:lnTo>
                <a:lnTo>
                  <a:pt x="265971" y="136999"/>
                </a:lnTo>
                <a:lnTo>
                  <a:pt x="258594" y="138317"/>
                </a:lnTo>
                <a:lnTo>
                  <a:pt x="251136" y="140465"/>
                </a:lnTo>
                <a:lnTo>
                  <a:pt x="243623" y="143168"/>
                </a:lnTo>
                <a:lnTo>
                  <a:pt x="234806" y="144969"/>
                </a:lnTo>
                <a:lnTo>
                  <a:pt x="225117" y="146171"/>
                </a:lnTo>
                <a:lnTo>
                  <a:pt x="214848" y="146971"/>
                </a:lnTo>
                <a:lnTo>
                  <a:pt x="205462" y="147505"/>
                </a:lnTo>
                <a:lnTo>
                  <a:pt x="188259" y="148098"/>
                </a:lnTo>
                <a:lnTo>
                  <a:pt x="140024" y="148432"/>
                </a:lnTo>
                <a:lnTo>
                  <a:pt x="125099" y="149749"/>
                </a:lnTo>
                <a:lnTo>
                  <a:pt x="112609" y="151897"/>
                </a:lnTo>
                <a:lnTo>
                  <a:pt x="101743" y="154598"/>
                </a:lnTo>
                <a:lnTo>
                  <a:pt x="91958" y="156400"/>
                </a:lnTo>
                <a:lnTo>
                  <a:pt x="82895" y="157601"/>
                </a:lnTo>
                <a:lnTo>
                  <a:pt x="74313" y="158401"/>
                </a:lnTo>
                <a:lnTo>
                  <a:pt x="66052" y="158935"/>
                </a:lnTo>
                <a:lnTo>
                  <a:pt x="58004" y="159291"/>
                </a:lnTo>
                <a:lnTo>
                  <a:pt x="37930" y="159792"/>
                </a:lnTo>
                <a:lnTo>
                  <a:pt x="7833" y="159990"/>
                </a:lnTo>
                <a:lnTo>
                  <a:pt x="5222" y="158724"/>
                </a:lnTo>
                <a:lnTo>
                  <a:pt x="3481" y="156610"/>
                </a:lnTo>
                <a:lnTo>
                  <a:pt x="0" y="14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14"/>
          <p:cNvSpPr/>
          <p:nvPr/>
        </p:nvSpPr>
        <p:spPr>
          <a:xfrm>
            <a:off x="1315191" y="4161704"/>
            <a:ext cx="792455" cy="604393"/>
          </a:xfrm>
          <a:custGeom>
            <a:avLst/>
            <a:gdLst/>
            <a:ahLst/>
            <a:cxnLst/>
            <a:rect l="0" t="0" r="0" b="0"/>
            <a:pathLst>
              <a:path w="792455" h="604393">
                <a:moveTo>
                  <a:pt x="502179" y="135975"/>
                </a:moveTo>
                <a:lnTo>
                  <a:pt x="502179" y="65198"/>
                </a:lnTo>
                <a:lnTo>
                  <a:pt x="498792" y="53296"/>
                </a:lnTo>
                <a:lnTo>
                  <a:pt x="496111" y="46565"/>
                </a:lnTo>
                <a:lnTo>
                  <a:pt x="491783" y="40809"/>
                </a:lnTo>
                <a:lnTo>
                  <a:pt x="480202" y="31026"/>
                </a:lnTo>
                <a:lnTo>
                  <a:pt x="456428" y="19058"/>
                </a:lnTo>
                <a:lnTo>
                  <a:pt x="441198" y="12310"/>
                </a:lnTo>
                <a:lnTo>
                  <a:pt x="417503" y="4813"/>
                </a:lnTo>
                <a:lnTo>
                  <a:pt x="395965" y="1481"/>
                </a:lnTo>
                <a:lnTo>
                  <a:pt x="383109" y="593"/>
                </a:lnTo>
                <a:lnTo>
                  <a:pt x="369459" y="0"/>
                </a:lnTo>
                <a:lnTo>
                  <a:pt x="356549" y="875"/>
                </a:lnTo>
                <a:lnTo>
                  <a:pt x="332044" y="5234"/>
                </a:lnTo>
                <a:lnTo>
                  <a:pt x="316366" y="9444"/>
                </a:lnTo>
                <a:lnTo>
                  <a:pt x="278625" y="20896"/>
                </a:lnTo>
                <a:lnTo>
                  <a:pt x="261703" y="28776"/>
                </a:lnTo>
                <a:lnTo>
                  <a:pt x="246611" y="37839"/>
                </a:lnTo>
                <a:lnTo>
                  <a:pt x="219683" y="56799"/>
                </a:lnTo>
                <a:lnTo>
                  <a:pt x="195015" y="73692"/>
                </a:lnTo>
                <a:lnTo>
                  <a:pt x="181833" y="81754"/>
                </a:lnTo>
                <a:lnTo>
                  <a:pt x="167965" y="89668"/>
                </a:lnTo>
                <a:lnTo>
                  <a:pt x="153639" y="97484"/>
                </a:lnTo>
                <a:lnTo>
                  <a:pt x="137739" y="110314"/>
                </a:lnTo>
                <a:lnTo>
                  <a:pt x="120789" y="126488"/>
                </a:lnTo>
                <a:lnTo>
                  <a:pt x="103139" y="144890"/>
                </a:lnTo>
                <a:lnTo>
                  <a:pt x="88832" y="160969"/>
                </a:lnTo>
                <a:lnTo>
                  <a:pt x="76754" y="175498"/>
                </a:lnTo>
                <a:lnTo>
                  <a:pt x="66162" y="188994"/>
                </a:lnTo>
                <a:lnTo>
                  <a:pt x="56561" y="201801"/>
                </a:lnTo>
                <a:lnTo>
                  <a:pt x="39120" y="226191"/>
                </a:lnTo>
                <a:lnTo>
                  <a:pt x="32183" y="238029"/>
                </a:lnTo>
                <a:lnTo>
                  <a:pt x="26288" y="249731"/>
                </a:lnTo>
                <a:lnTo>
                  <a:pt x="21088" y="261343"/>
                </a:lnTo>
                <a:lnTo>
                  <a:pt x="16352" y="274163"/>
                </a:lnTo>
                <a:lnTo>
                  <a:pt x="11924" y="287791"/>
                </a:lnTo>
                <a:lnTo>
                  <a:pt x="7702" y="301956"/>
                </a:lnTo>
                <a:lnTo>
                  <a:pt x="4888" y="315209"/>
                </a:lnTo>
                <a:lnTo>
                  <a:pt x="3011" y="327854"/>
                </a:lnTo>
                <a:lnTo>
                  <a:pt x="1760" y="340095"/>
                </a:lnTo>
                <a:lnTo>
                  <a:pt x="927" y="352065"/>
                </a:lnTo>
                <a:lnTo>
                  <a:pt x="371" y="363855"/>
                </a:lnTo>
                <a:lnTo>
                  <a:pt x="0" y="375526"/>
                </a:lnTo>
                <a:lnTo>
                  <a:pt x="1023" y="387115"/>
                </a:lnTo>
                <a:lnTo>
                  <a:pt x="2975" y="398652"/>
                </a:lnTo>
                <a:lnTo>
                  <a:pt x="5546" y="410153"/>
                </a:lnTo>
                <a:lnTo>
                  <a:pt x="9800" y="420360"/>
                </a:lnTo>
                <a:lnTo>
                  <a:pt x="21300" y="438476"/>
                </a:lnTo>
                <a:lnTo>
                  <a:pt x="42055" y="469022"/>
                </a:lnTo>
                <a:lnTo>
                  <a:pt x="56803" y="487619"/>
                </a:lnTo>
                <a:lnTo>
                  <a:pt x="73094" y="505621"/>
                </a:lnTo>
                <a:lnTo>
                  <a:pt x="93034" y="526323"/>
                </a:lnTo>
                <a:lnTo>
                  <a:pt x="114597" y="541450"/>
                </a:lnTo>
                <a:lnTo>
                  <a:pt x="151543" y="560493"/>
                </a:lnTo>
                <a:lnTo>
                  <a:pt x="165551" y="567577"/>
                </a:lnTo>
                <a:lnTo>
                  <a:pt x="179971" y="573570"/>
                </a:lnTo>
                <a:lnTo>
                  <a:pt x="194663" y="578835"/>
                </a:lnTo>
                <a:lnTo>
                  <a:pt x="209538" y="583615"/>
                </a:lnTo>
                <a:lnTo>
                  <a:pt x="224535" y="588072"/>
                </a:lnTo>
                <a:lnTo>
                  <a:pt x="254745" y="596410"/>
                </a:lnTo>
                <a:lnTo>
                  <a:pt x="269913" y="599142"/>
                </a:lnTo>
                <a:lnTo>
                  <a:pt x="285105" y="600963"/>
                </a:lnTo>
                <a:lnTo>
                  <a:pt x="300313" y="602177"/>
                </a:lnTo>
                <a:lnTo>
                  <a:pt x="315531" y="602986"/>
                </a:lnTo>
                <a:lnTo>
                  <a:pt x="345988" y="603886"/>
                </a:lnTo>
                <a:lnTo>
                  <a:pt x="397762" y="604392"/>
                </a:lnTo>
                <a:lnTo>
                  <a:pt x="414787" y="603193"/>
                </a:lnTo>
                <a:lnTo>
                  <a:pt x="431218" y="601124"/>
                </a:lnTo>
                <a:lnTo>
                  <a:pt x="447252" y="598475"/>
                </a:lnTo>
                <a:lnTo>
                  <a:pt x="463021" y="595438"/>
                </a:lnTo>
                <a:lnTo>
                  <a:pt x="494088" y="588678"/>
                </a:lnTo>
                <a:lnTo>
                  <a:pt x="509485" y="583827"/>
                </a:lnTo>
                <a:lnTo>
                  <a:pt x="524830" y="578053"/>
                </a:lnTo>
                <a:lnTo>
                  <a:pt x="540139" y="571664"/>
                </a:lnTo>
                <a:lnTo>
                  <a:pt x="555426" y="566134"/>
                </a:lnTo>
                <a:lnTo>
                  <a:pt x="570697" y="561178"/>
                </a:lnTo>
                <a:lnTo>
                  <a:pt x="585957" y="556604"/>
                </a:lnTo>
                <a:lnTo>
                  <a:pt x="601211" y="549744"/>
                </a:lnTo>
                <a:lnTo>
                  <a:pt x="616460" y="541362"/>
                </a:lnTo>
                <a:lnTo>
                  <a:pt x="645680" y="523157"/>
                </a:lnTo>
                <a:lnTo>
                  <a:pt x="671367" y="506599"/>
                </a:lnTo>
                <a:lnTo>
                  <a:pt x="687361" y="493548"/>
                </a:lnTo>
                <a:lnTo>
                  <a:pt x="705644" y="477227"/>
                </a:lnTo>
                <a:lnTo>
                  <a:pt x="725452" y="458727"/>
                </a:lnTo>
                <a:lnTo>
                  <a:pt x="739927" y="442583"/>
                </a:lnTo>
                <a:lnTo>
                  <a:pt x="750848" y="428010"/>
                </a:lnTo>
                <a:lnTo>
                  <a:pt x="759398" y="414485"/>
                </a:lnTo>
                <a:lnTo>
                  <a:pt x="766368" y="400389"/>
                </a:lnTo>
                <a:lnTo>
                  <a:pt x="772285" y="385911"/>
                </a:lnTo>
                <a:lnTo>
                  <a:pt x="777500" y="371179"/>
                </a:lnTo>
                <a:lnTo>
                  <a:pt x="782246" y="356278"/>
                </a:lnTo>
                <a:lnTo>
                  <a:pt x="790906" y="326174"/>
                </a:lnTo>
                <a:lnTo>
                  <a:pt x="792454" y="311035"/>
                </a:lnTo>
                <a:lnTo>
                  <a:pt x="792215" y="295861"/>
                </a:lnTo>
                <a:lnTo>
                  <a:pt x="790786" y="280666"/>
                </a:lnTo>
                <a:lnTo>
                  <a:pt x="787294" y="265456"/>
                </a:lnTo>
                <a:lnTo>
                  <a:pt x="782425" y="250236"/>
                </a:lnTo>
                <a:lnTo>
                  <a:pt x="776640" y="235009"/>
                </a:lnTo>
                <a:lnTo>
                  <a:pt x="768973" y="219778"/>
                </a:lnTo>
                <a:lnTo>
                  <a:pt x="760051" y="204544"/>
                </a:lnTo>
                <a:lnTo>
                  <a:pt x="750294" y="189307"/>
                </a:lnTo>
                <a:lnTo>
                  <a:pt x="739979" y="175340"/>
                </a:lnTo>
                <a:lnTo>
                  <a:pt x="729292" y="162218"/>
                </a:lnTo>
                <a:lnTo>
                  <a:pt x="718358" y="149661"/>
                </a:lnTo>
                <a:lnTo>
                  <a:pt x="705988" y="137479"/>
                </a:lnTo>
                <a:lnTo>
                  <a:pt x="692662" y="125548"/>
                </a:lnTo>
                <a:lnTo>
                  <a:pt x="678697" y="113784"/>
                </a:lnTo>
                <a:lnTo>
                  <a:pt x="664308" y="103401"/>
                </a:lnTo>
                <a:lnTo>
                  <a:pt x="649635" y="93939"/>
                </a:lnTo>
                <a:lnTo>
                  <a:pt x="634773" y="85091"/>
                </a:lnTo>
                <a:lnTo>
                  <a:pt x="621055" y="77923"/>
                </a:lnTo>
                <a:lnTo>
                  <a:pt x="608099" y="71874"/>
                </a:lnTo>
                <a:lnTo>
                  <a:pt x="595652" y="66571"/>
                </a:lnTo>
                <a:lnTo>
                  <a:pt x="582274" y="61766"/>
                </a:lnTo>
                <a:lnTo>
                  <a:pt x="568276" y="57292"/>
                </a:lnTo>
                <a:lnTo>
                  <a:pt x="553863" y="53040"/>
                </a:lnTo>
                <a:lnTo>
                  <a:pt x="531076" y="44929"/>
                </a:lnTo>
                <a:lnTo>
                  <a:pt x="511212" y="38360"/>
                </a:lnTo>
                <a:lnTo>
                  <a:pt x="489683" y="35441"/>
                </a:lnTo>
                <a:lnTo>
                  <a:pt x="470802" y="34144"/>
                </a:lnTo>
                <a:lnTo>
                  <a:pt x="445029" y="331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15"/>
          <p:cNvSpPr/>
          <p:nvPr/>
        </p:nvSpPr>
        <p:spPr>
          <a:xfrm>
            <a:off x="2228850" y="4354829"/>
            <a:ext cx="205740" cy="11431"/>
          </a:xfrm>
          <a:custGeom>
            <a:avLst/>
            <a:gdLst/>
            <a:ahLst/>
            <a:cxnLst/>
            <a:rect l="0" t="0" r="0" b="0"/>
            <a:pathLst>
              <a:path w="205740" h="11431">
                <a:moveTo>
                  <a:pt x="0" y="11430"/>
                </a:moveTo>
                <a:lnTo>
                  <a:pt x="41659" y="11430"/>
                </a:lnTo>
                <a:lnTo>
                  <a:pt x="49362" y="10160"/>
                </a:lnTo>
                <a:lnTo>
                  <a:pt x="57038" y="8044"/>
                </a:lnTo>
                <a:lnTo>
                  <a:pt x="64695" y="5363"/>
                </a:lnTo>
                <a:lnTo>
                  <a:pt x="73610" y="3575"/>
                </a:lnTo>
                <a:lnTo>
                  <a:pt x="83363" y="2384"/>
                </a:lnTo>
                <a:lnTo>
                  <a:pt x="93675" y="1589"/>
                </a:lnTo>
                <a:lnTo>
                  <a:pt x="103090" y="1060"/>
                </a:lnTo>
                <a:lnTo>
                  <a:pt x="120324" y="471"/>
                </a:lnTo>
                <a:lnTo>
                  <a:pt x="152084" y="93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16"/>
          <p:cNvSpPr/>
          <p:nvPr/>
        </p:nvSpPr>
        <p:spPr>
          <a:xfrm>
            <a:off x="2286000" y="4434839"/>
            <a:ext cx="194311" cy="22862"/>
          </a:xfrm>
          <a:custGeom>
            <a:avLst/>
            <a:gdLst/>
            <a:ahLst/>
            <a:cxnLst/>
            <a:rect l="0" t="0" r="0" b="0"/>
            <a:pathLst>
              <a:path w="194311" h="22862">
                <a:moveTo>
                  <a:pt x="0" y="22861"/>
                </a:moveTo>
                <a:lnTo>
                  <a:pt x="12135" y="22861"/>
                </a:lnTo>
                <a:lnTo>
                  <a:pt x="18250" y="21590"/>
                </a:lnTo>
                <a:lnTo>
                  <a:pt x="24866" y="19474"/>
                </a:lnTo>
                <a:lnTo>
                  <a:pt x="31818" y="16793"/>
                </a:lnTo>
                <a:lnTo>
                  <a:pt x="40262" y="15005"/>
                </a:lnTo>
                <a:lnTo>
                  <a:pt x="49701" y="13813"/>
                </a:lnTo>
                <a:lnTo>
                  <a:pt x="59804" y="13019"/>
                </a:lnTo>
                <a:lnTo>
                  <a:pt x="69079" y="12490"/>
                </a:lnTo>
                <a:lnTo>
                  <a:pt x="86158" y="11901"/>
                </a:lnTo>
                <a:lnTo>
                  <a:pt x="94269" y="10474"/>
                </a:lnTo>
                <a:lnTo>
                  <a:pt x="102216" y="8253"/>
                </a:lnTo>
                <a:lnTo>
                  <a:pt x="110054" y="5502"/>
                </a:lnTo>
                <a:lnTo>
                  <a:pt x="119089" y="3668"/>
                </a:lnTo>
                <a:lnTo>
                  <a:pt x="128922" y="2445"/>
                </a:lnTo>
                <a:lnTo>
                  <a:pt x="139288" y="1630"/>
                </a:lnTo>
                <a:lnTo>
                  <a:pt x="148739" y="1087"/>
                </a:lnTo>
                <a:lnTo>
                  <a:pt x="166013" y="484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17"/>
          <p:cNvSpPr/>
          <p:nvPr/>
        </p:nvSpPr>
        <p:spPr>
          <a:xfrm>
            <a:off x="2606768" y="4218464"/>
            <a:ext cx="330743" cy="227594"/>
          </a:xfrm>
          <a:custGeom>
            <a:avLst/>
            <a:gdLst/>
            <a:ahLst/>
            <a:cxnLst/>
            <a:rect l="0" t="0" r="0" b="0"/>
            <a:pathLst>
              <a:path w="330743" h="227594">
                <a:moveTo>
                  <a:pt x="193582" y="56356"/>
                </a:moveTo>
                <a:lnTo>
                  <a:pt x="203423" y="46514"/>
                </a:lnTo>
                <a:lnTo>
                  <a:pt x="204305" y="42245"/>
                </a:lnTo>
                <a:lnTo>
                  <a:pt x="204541" y="39328"/>
                </a:lnTo>
                <a:lnTo>
                  <a:pt x="204698" y="34844"/>
                </a:lnTo>
                <a:lnTo>
                  <a:pt x="204950" y="12783"/>
                </a:lnTo>
                <a:lnTo>
                  <a:pt x="204970" y="8257"/>
                </a:lnTo>
                <a:lnTo>
                  <a:pt x="203714" y="5240"/>
                </a:lnTo>
                <a:lnTo>
                  <a:pt x="201607" y="3229"/>
                </a:lnTo>
                <a:lnTo>
                  <a:pt x="198932" y="1888"/>
                </a:lnTo>
                <a:lnTo>
                  <a:pt x="189186" y="398"/>
                </a:lnTo>
                <a:lnTo>
                  <a:pt x="183031" y="0"/>
                </a:lnTo>
                <a:lnTo>
                  <a:pt x="176388" y="1005"/>
                </a:lnTo>
                <a:lnTo>
                  <a:pt x="169419" y="2945"/>
                </a:lnTo>
                <a:lnTo>
                  <a:pt x="162233" y="5509"/>
                </a:lnTo>
                <a:lnTo>
                  <a:pt x="154903" y="8488"/>
                </a:lnTo>
                <a:lnTo>
                  <a:pt x="147476" y="11744"/>
                </a:lnTo>
                <a:lnTo>
                  <a:pt x="139984" y="15184"/>
                </a:lnTo>
                <a:lnTo>
                  <a:pt x="131180" y="18748"/>
                </a:lnTo>
                <a:lnTo>
                  <a:pt x="121500" y="22394"/>
                </a:lnTo>
                <a:lnTo>
                  <a:pt x="111238" y="26094"/>
                </a:lnTo>
                <a:lnTo>
                  <a:pt x="101856" y="29832"/>
                </a:lnTo>
                <a:lnTo>
                  <a:pt x="93061" y="33593"/>
                </a:lnTo>
                <a:lnTo>
                  <a:pt x="84658" y="37370"/>
                </a:lnTo>
                <a:lnTo>
                  <a:pt x="76516" y="42429"/>
                </a:lnTo>
                <a:lnTo>
                  <a:pt x="68548" y="48341"/>
                </a:lnTo>
                <a:lnTo>
                  <a:pt x="60696" y="54822"/>
                </a:lnTo>
                <a:lnTo>
                  <a:pt x="52921" y="61684"/>
                </a:lnTo>
                <a:lnTo>
                  <a:pt x="37509" y="76080"/>
                </a:lnTo>
                <a:lnTo>
                  <a:pt x="31113" y="83475"/>
                </a:lnTo>
                <a:lnTo>
                  <a:pt x="25579" y="90945"/>
                </a:lnTo>
                <a:lnTo>
                  <a:pt x="20620" y="98465"/>
                </a:lnTo>
                <a:lnTo>
                  <a:pt x="16044" y="107289"/>
                </a:lnTo>
                <a:lnTo>
                  <a:pt x="11723" y="116981"/>
                </a:lnTo>
                <a:lnTo>
                  <a:pt x="7573" y="127252"/>
                </a:lnTo>
                <a:lnTo>
                  <a:pt x="4806" y="136640"/>
                </a:lnTo>
                <a:lnTo>
                  <a:pt x="2961" y="145439"/>
                </a:lnTo>
                <a:lnTo>
                  <a:pt x="1731" y="153844"/>
                </a:lnTo>
                <a:lnTo>
                  <a:pt x="911" y="160718"/>
                </a:lnTo>
                <a:lnTo>
                  <a:pt x="365" y="166571"/>
                </a:lnTo>
                <a:lnTo>
                  <a:pt x="0" y="171742"/>
                </a:lnTo>
                <a:lnTo>
                  <a:pt x="1028" y="177730"/>
                </a:lnTo>
                <a:lnTo>
                  <a:pt x="2982" y="184262"/>
                </a:lnTo>
                <a:lnTo>
                  <a:pt x="5555" y="191156"/>
                </a:lnTo>
                <a:lnTo>
                  <a:pt x="9811" y="197023"/>
                </a:lnTo>
                <a:lnTo>
                  <a:pt x="15188" y="202204"/>
                </a:lnTo>
                <a:lnTo>
                  <a:pt x="21312" y="206927"/>
                </a:lnTo>
                <a:lnTo>
                  <a:pt x="27935" y="211347"/>
                </a:lnTo>
                <a:lnTo>
                  <a:pt x="34891" y="215563"/>
                </a:lnTo>
                <a:lnTo>
                  <a:pt x="42068" y="219644"/>
                </a:lnTo>
                <a:lnTo>
                  <a:pt x="50662" y="222364"/>
                </a:lnTo>
                <a:lnTo>
                  <a:pt x="60202" y="224178"/>
                </a:lnTo>
                <a:lnTo>
                  <a:pt x="70372" y="225387"/>
                </a:lnTo>
                <a:lnTo>
                  <a:pt x="80962" y="226193"/>
                </a:lnTo>
                <a:lnTo>
                  <a:pt x="91832" y="226731"/>
                </a:lnTo>
                <a:lnTo>
                  <a:pt x="102888" y="227089"/>
                </a:lnTo>
                <a:lnTo>
                  <a:pt x="154856" y="227593"/>
                </a:lnTo>
                <a:lnTo>
                  <a:pt x="171575" y="226394"/>
                </a:lnTo>
                <a:lnTo>
                  <a:pt x="186530" y="224324"/>
                </a:lnTo>
                <a:lnTo>
                  <a:pt x="200311" y="221675"/>
                </a:lnTo>
                <a:lnTo>
                  <a:pt x="213308" y="218638"/>
                </a:lnTo>
                <a:lnTo>
                  <a:pt x="225782" y="215344"/>
                </a:lnTo>
                <a:lnTo>
                  <a:pt x="237909" y="211878"/>
                </a:lnTo>
                <a:lnTo>
                  <a:pt x="248533" y="208297"/>
                </a:lnTo>
                <a:lnTo>
                  <a:pt x="258156" y="204640"/>
                </a:lnTo>
                <a:lnTo>
                  <a:pt x="267111" y="200932"/>
                </a:lnTo>
                <a:lnTo>
                  <a:pt x="275621" y="197190"/>
                </a:lnTo>
                <a:lnTo>
                  <a:pt x="291850" y="189645"/>
                </a:lnTo>
                <a:lnTo>
                  <a:pt x="299734" y="187125"/>
                </a:lnTo>
                <a:lnTo>
                  <a:pt x="307530" y="185445"/>
                </a:lnTo>
                <a:lnTo>
                  <a:pt x="330742" y="1820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8"/>
          <p:cNvSpPr/>
          <p:nvPr/>
        </p:nvSpPr>
        <p:spPr>
          <a:xfrm>
            <a:off x="2171700" y="2857643"/>
            <a:ext cx="273087" cy="525637"/>
          </a:xfrm>
          <a:custGeom>
            <a:avLst/>
            <a:gdLst/>
            <a:ahLst/>
            <a:cxnLst/>
            <a:rect l="0" t="0" r="0" b="0"/>
            <a:pathLst>
              <a:path w="273087" h="525637">
                <a:moveTo>
                  <a:pt x="0" y="22716"/>
                </a:moveTo>
                <a:lnTo>
                  <a:pt x="9841" y="12875"/>
                </a:lnTo>
                <a:lnTo>
                  <a:pt x="14110" y="11993"/>
                </a:lnTo>
                <a:lnTo>
                  <a:pt x="17027" y="11757"/>
                </a:lnTo>
                <a:lnTo>
                  <a:pt x="21511" y="10330"/>
                </a:lnTo>
                <a:lnTo>
                  <a:pt x="27040" y="8109"/>
                </a:lnTo>
                <a:lnTo>
                  <a:pt x="33267" y="5358"/>
                </a:lnTo>
                <a:lnTo>
                  <a:pt x="39958" y="3524"/>
                </a:lnTo>
                <a:lnTo>
                  <a:pt x="46958" y="2302"/>
                </a:lnTo>
                <a:lnTo>
                  <a:pt x="54165" y="1486"/>
                </a:lnTo>
                <a:lnTo>
                  <a:pt x="61510" y="943"/>
                </a:lnTo>
                <a:lnTo>
                  <a:pt x="68947" y="581"/>
                </a:lnTo>
                <a:lnTo>
                  <a:pt x="83983" y="179"/>
                </a:lnTo>
                <a:lnTo>
                  <a:pt x="99132" y="0"/>
                </a:lnTo>
                <a:lnTo>
                  <a:pt x="109268" y="2492"/>
                </a:lnTo>
                <a:lnTo>
                  <a:pt x="121105" y="6693"/>
                </a:lnTo>
                <a:lnTo>
                  <a:pt x="134077" y="12034"/>
                </a:lnTo>
                <a:lnTo>
                  <a:pt x="146534" y="18135"/>
                </a:lnTo>
                <a:lnTo>
                  <a:pt x="158650" y="24742"/>
                </a:lnTo>
                <a:lnTo>
                  <a:pt x="170536" y="31687"/>
                </a:lnTo>
                <a:lnTo>
                  <a:pt x="179731" y="37587"/>
                </a:lnTo>
                <a:lnTo>
                  <a:pt x="187130" y="42790"/>
                </a:lnTo>
                <a:lnTo>
                  <a:pt x="193333" y="47529"/>
                </a:lnTo>
                <a:lnTo>
                  <a:pt x="201279" y="54498"/>
                </a:lnTo>
                <a:lnTo>
                  <a:pt x="210386" y="62954"/>
                </a:lnTo>
                <a:lnTo>
                  <a:pt x="220267" y="72402"/>
                </a:lnTo>
                <a:lnTo>
                  <a:pt x="228125" y="81240"/>
                </a:lnTo>
                <a:lnTo>
                  <a:pt x="234633" y="89672"/>
                </a:lnTo>
                <a:lnTo>
                  <a:pt x="260271" y="127523"/>
                </a:lnTo>
                <a:lnTo>
                  <a:pt x="264954" y="137038"/>
                </a:lnTo>
                <a:lnTo>
                  <a:pt x="268076" y="145921"/>
                </a:lnTo>
                <a:lnTo>
                  <a:pt x="270157" y="154383"/>
                </a:lnTo>
                <a:lnTo>
                  <a:pt x="271545" y="166374"/>
                </a:lnTo>
                <a:lnTo>
                  <a:pt x="272470" y="180718"/>
                </a:lnTo>
                <a:lnTo>
                  <a:pt x="273086" y="196631"/>
                </a:lnTo>
                <a:lnTo>
                  <a:pt x="272227" y="209779"/>
                </a:lnTo>
                <a:lnTo>
                  <a:pt x="270385" y="221085"/>
                </a:lnTo>
                <a:lnTo>
                  <a:pt x="267886" y="231162"/>
                </a:lnTo>
                <a:lnTo>
                  <a:pt x="266221" y="241690"/>
                </a:lnTo>
                <a:lnTo>
                  <a:pt x="265110" y="252519"/>
                </a:lnTo>
                <a:lnTo>
                  <a:pt x="264370" y="263548"/>
                </a:lnTo>
                <a:lnTo>
                  <a:pt x="262607" y="273441"/>
                </a:lnTo>
                <a:lnTo>
                  <a:pt x="260161" y="282576"/>
                </a:lnTo>
                <a:lnTo>
                  <a:pt x="257261" y="291206"/>
                </a:lnTo>
                <a:lnTo>
                  <a:pt x="247264" y="317729"/>
                </a:lnTo>
                <a:lnTo>
                  <a:pt x="241043" y="333691"/>
                </a:lnTo>
                <a:lnTo>
                  <a:pt x="234355" y="346873"/>
                </a:lnTo>
                <a:lnTo>
                  <a:pt x="227357" y="358201"/>
                </a:lnTo>
                <a:lnTo>
                  <a:pt x="220151" y="368293"/>
                </a:lnTo>
                <a:lnTo>
                  <a:pt x="215347" y="377561"/>
                </a:lnTo>
                <a:lnTo>
                  <a:pt x="212145" y="386279"/>
                </a:lnTo>
                <a:lnTo>
                  <a:pt x="210010" y="394632"/>
                </a:lnTo>
                <a:lnTo>
                  <a:pt x="207316" y="404010"/>
                </a:lnTo>
                <a:lnTo>
                  <a:pt x="200937" y="424590"/>
                </a:lnTo>
                <a:lnTo>
                  <a:pt x="196188" y="435412"/>
                </a:lnTo>
                <a:lnTo>
                  <a:pt x="190482" y="446437"/>
                </a:lnTo>
                <a:lnTo>
                  <a:pt x="184138" y="457597"/>
                </a:lnTo>
                <a:lnTo>
                  <a:pt x="177368" y="467577"/>
                </a:lnTo>
                <a:lnTo>
                  <a:pt x="170315" y="476770"/>
                </a:lnTo>
                <a:lnTo>
                  <a:pt x="163073" y="485439"/>
                </a:lnTo>
                <a:lnTo>
                  <a:pt x="156975" y="492488"/>
                </a:lnTo>
                <a:lnTo>
                  <a:pt x="140020" y="511096"/>
                </a:lnTo>
                <a:lnTo>
                  <a:pt x="127569" y="523775"/>
                </a:lnTo>
                <a:lnTo>
                  <a:pt x="125686" y="524395"/>
                </a:lnTo>
                <a:lnTo>
                  <a:pt x="118238" y="525269"/>
                </a:lnTo>
                <a:lnTo>
                  <a:pt x="114300" y="5256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9"/>
          <p:cNvSpPr/>
          <p:nvPr/>
        </p:nvSpPr>
        <p:spPr>
          <a:xfrm>
            <a:off x="2183932" y="3223259"/>
            <a:ext cx="353529" cy="251404"/>
          </a:xfrm>
          <a:custGeom>
            <a:avLst/>
            <a:gdLst/>
            <a:ahLst/>
            <a:cxnLst/>
            <a:rect l="0" t="0" r="0" b="0"/>
            <a:pathLst>
              <a:path w="353529" h="251404">
                <a:moveTo>
                  <a:pt x="22058" y="0"/>
                </a:moveTo>
                <a:lnTo>
                  <a:pt x="22058" y="76318"/>
                </a:lnTo>
                <a:lnTo>
                  <a:pt x="20788" y="82629"/>
                </a:lnTo>
                <a:lnTo>
                  <a:pt x="18671" y="88106"/>
                </a:lnTo>
                <a:lnTo>
                  <a:pt x="15990" y="93028"/>
                </a:lnTo>
                <a:lnTo>
                  <a:pt x="14202" y="98849"/>
                </a:lnTo>
                <a:lnTo>
                  <a:pt x="13011" y="105269"/>
                </a:lnTo>
                <a:lnTo>
                  <a:pt x="12216" y="112090"/>
                </a:lnTo>
                <a:lnTo>
                  <a:pt x="11687" y="117906"/>
                </a:lnTo>
                <a:lnTo>
                  <a:pt x="11334" y="123054"/>
                </a:lnTo>
                <a:lnTo>
                  <a:pt x="11098" y="127757"/>
                </a:lnTo>
                <a:lnTo>
                  <a:pt x="10837" y="136368"/>
                </a:lnTo>
                <a:lnTo>
                  <a:pt x="10655" y="156106"/>
                </a:lnTo>
                <a:lnTo>
                  <a:pt x="10640" y="163784"/>
                </a:lnTo>
                <a:lnTo>
                  <a:pt x="11906" y="168879"/>
                </a:lnTo>
                <a:lnTo>
                  <a:pt x="14020" y="174816"/>
                </a:lnTo>
                <a:lnTo>
                  <a:pt x="16699" y="181314"/>
                </a:lnTo>
                <a:lnTo>
                  <a:pt x="15945" y="186916"/>
                </a:lnTo>
                <a:lnTo>
                  <a:pt x="12903" y="191921"/>
                </a:lnTo>
                <a:lnTo>
                  <a:pt x="8334" y="196527"/>
                </a:lnTo>
                <a:lnTo>
                  <a:pt x="5289" y="200868"/>
                </a:lnTo>
                <a:lnTo>
                  <a:pt x="3258" y="205033"/>
                </a:lnTo>
                <a:lnTo>
                  <a:pt x="0" y="214773"/>
                </a:lnTo>
                <a:lnTo>
                  <a:pt x="1002" y="216842"/>
                </a:lnTo>
                <a:lnTo>
                  <a:pt x="5503" y="222528"/>
                </a:lnTo>
                <a:lnTo>
                  <a:pt x="11737" y="229288"/>
                </a:lnTo>
                <a:lnTo>
                  <a:pt x="15177" y="232869"/>
                </a:lnTo>
                <a:lnTo>
                  <a:pt x="25773" y="240234"/>
                </a:lnTo>
                <a:lnTo>
                  <a:pt x="32154" y="243976"/>
                </a:lnTo>
                <a:lnTo>
                  <a:pt x="42632" y="248134"/>
                </a:lnTo>
                <a:lnTo>
                  <a:pt x="51522" y="249982"/>
                </a:lnTo>
                <a:lnTo>
                  <a:pt x="59706" y="250803"/>
                </a:lnTo>
                <a:lnTo>
                  <a:pt x="67577" y="251168"/>
                </a:lnTo>
                <a:lnTo>
                  <a:pt x="76578" y="251331"/>
                </a:lnTo>
                <a:lnTo>
                  <a:pt x="89046" y="251403"/>
                </a:lnTo>
                <a:lnTo>
                  <a:pt x="95926" y="250152"/>
                </a:lnTo>
                <a:lnTo>
                  <a:pt x="103053" y="248048"/>
                </a:lnTo>
                <a:lnTo>
                  <a:pt x="110345" y="245376"/>
                </a:lnTo>
                <a:lnTo>
                  <a:pt x="117746" y="243594"/>
                </a:lnTo>
                <a:lnTo>
                  <a:pt x="125220" y="242406"/>
                </a:lnTo>
                <a:lnTo>
                  <a:pt x="132742" y="241614"/>
                </a:lnTo>
                <a:lnTo>
                  <a:pt x="140298" y="239816"/>
                </a:lnTo>
                <a:lnTo>
                  <a:pt x="147874" y="237347"/>
                </a:lnTo>
                <a:lnTo>
                  <a:pt x="155465" y="234432"/>
                </a:lnTo>
                <a:lnTo>
                  <a:pt x="163066" y="231218"/>
                </a:lnTo>
                <a:lnTo>
                  <a:pt x="178285" y="224261"/>
                </a:lnTo>
                <a:lnTo>
                  <a:pt x="201133" y="213204"/>
                </a:lnTo>
                <a:lnTo>
                  <a:pt x="208751" y="210716"/>
                </a:lnTo>
                <a:lnTo>
                  <a:pt x="216370" y="209057"/>
                </a:lnTo>
                <a:lnTo>
                  <a:pt x="223989" y="207952"/>
                </a:lnTo>
                <a:lnTo>
                  <a:pt x="234149" y="205945"/>
                </a:lnTo>
                <a:lnTo>
                  <a:pt x="258984" y="200328"/>
                </a:lnTo>
                <a:lnTo>
                  <a:pt x="270178" y="197052"/>
                </a:lnTo>
                <a:lnTo>
                  <a:pt x="280181" y="193598"/>
                </a:lnTo>
                <a:lnTo>
                  <a:pt x="289390" y="190026"/>
                </a:lnTo>
                <a:lnTo>
                  <a:pt x="296799" y="187644"/>
                </a:lnTo>
                <a:lnTo>
                  <a:pt x="303009" y="186056"/>
                </a:lnTo>
                <a:lnTo>
                  <a:pt x="313295" y="184292"/>
                </a:lnTo>
                <a:lnTo>
                  <a:pt x="322100" y="183508"/>
                </a:lnTo>
                <a:lnTo>
                  <a:pt x="330246" y="183159"/>
                </a:lnTo>
                <a:lnTo>
                  <a:pt x="341973" y="182963"/>
                </a:lnTo>
                <a:lnTo>
                  <a:pt x="350104" y="182905"/>
                </a:lnTo>
                <a:lnTo>
                  <a:pt x="353528" y="1943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0"/>
          <p:cNvSpPr/>
          <p:nvPr/>
        </p:nvSpPr>
        <p:spPr>
          <a:xfrm>
            <a:off x="2914789" y="2628900"/>
            <a:ext cx="22722" cy="308610"/>
          </a:xfrm>
          <a:custGeom>
            <a:avLst/>
            <a:gdLst/>
            <a:ahLst/>
            <a:cxnLst/>
            <a:rect l="0" t="0" r="0" b="0"/>
            <a:pathLst>
              <a:path w="22722" h="308610">
                <a:moveTo>
                  <a:pt x="11291" y="0"/>
                </a:moveTo>
                <a:lnTo>
                  <a:pt x="5223" y="12135"/>
                </a:lnTo>
                <a:lnTo>
                  <a:pt x="3435" y="16980"/>
                </a:lnTo>
                <a:lnTo>
                  <a:pt x="2244" y="21480"/>
                </a:lnTo>
                <a:lnTo>
                  <a:pt x="1449" y="25749"/>
                </a:lnTo>
                <a:lnTo>
                  <a:pt x="920" y="34946"/>
                </a:lnTo>
                <a:lnTo>
                  <a:pt x="331" y="62098"/>
                </a:lnTo>
                <a:lnTo>
                  <a:pt x="0" y="94881"/>
                </a:lnTo>
                <a:lnTo>
                  <a:pt x="1224" y="102624"/>
                </a:lnTo>
                <a:lnTo>
                  <a:pt x="3309" y="109056"/>
                </a:lnTo>
                <a:lnTo>
                  <a:pt x="5970" y="114614"/>
                </a:lnTo>
                <a:lnTo>
                  <a:pt x="7743" y="122129"/>
                </a:lnTo>
                <a:lnTo>
                  <a:pt x="8926" y="130949"/>
                </a:lnTo>
                <a:lnTo>
                  <a:pt x="10240" y="148369"/>
                </a:lnTo>
                <a:lnTo>
                  <a:pt x="10823" y="160345"/>
                </a:lnTo>
                <a:lnTo>
                  <a:pt x="11083" y="173288"/>
                </a:lnTo>
                <a:lnTo>
                  <a:pt x="11250" y="202293"/>
                </a:lnTo>
                <a:lnTo>
                  <a:pt x="12533" y="209792"/>
                </a:lnTo>
                <a:lnTo>
                  <a:pt x="14659" y="217331"/>
                </a:lnTo>
                <a:lnTo>
                  <a:pt x="17346" y="224897"/>
                </a:lnTo>
                <a:lnTo>
                  <a:pt x="19137" y="232481"/>
                </a:lnTo>
                <a:lnTo>
                  <a:pt x="20332" y="240077"/>
                </a:lnTo>
                <a:lnTo>
                  <a:pt x="21128" y="247681"/>
                </a:lnTo>
                <a:lnTo>
                  <a:pt x="21659" y="254021"/>
                </a:lnTo>
                <a:lnTo>
                  <a:pt x="22013" y="259517"/>
                </a:lnTo>
                <a:lnTo>
                  <a:pt x="22406" y="269011"/>
                </a:lnTo>
                <a:lnTo>
                  <a:pt x="22511" y="273320"/>
                </a:lnTo>
                <a:lnTo>
                  <a:pt x="22721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1"/>
          <p:cNvSpPr/>
          <p:nvPr/>
        </p:nvSpPr>
        <p:spPr>
          <a:xfrm>
            <a:off x="2754630" y="2948939"/>
            <a:ext cx="422910" cy="57151"/>
          </a:xfrm>
          <a:custGeom>
            <a:avLst/>
            <a:gdLst/>
            <a:ahLst/>
            <a:cxnLst/>
            <a:rect l="0" t="0" r="0" b="0"/>
            <a:pathLst>
              <a:path w="422910" h="57151">
                <a:moveTo>
                  <a:pt x="0" y="57150"/>
                </a:moveTo>
                <a:lnTo>
                  <a:pt x="53736" y="57150"/>
                </a:lnTo>
                <a:lnTo>
                  <a:pt x="62494" y="55880"/>
                </a:lnTo>
                <a:lnTo>
                  <a:pt x="72142" y="53764"/>
                </a:lnTo>
                <a:lnTo>
                  <a:pt x="82385" y="51083"/>
                </a:lnTo>
                <a:lnTo>
                  <a:pt x="93023" y="49295"/>
                </a:lnTo>
                <a:lnTo>
                  <a:pt x="103925" y="48104"/>
                </a:lnTo>
                <a:lnTo>
                  <a:pt x="115003" y="47309"/>
                </a:lnTo>
                <a:lnTo>
                  <a:pt x="130009" y="45510"/>
                </a:lnTo>
                <a:lnTo>
                  <a:pt x="167001" y="40123"/>
                </a:lnTo>
                <a:lnTo>
                  <a:pt x="184994" y="36909"/>
                </a:lnTo>
                <a:lnTo>
                  <a:pt x="202069" y="33496"/>
                </a:lnTo>
                <a:lnTo>
                  <a:pt x="218533" y="29951"/>
                </a:lnTo>
                <a:lnTo>
                  <a:pt x="233318" y="26317"/>
                </a:lnTo>
                <a:lnTo>
                  <a:pt x="246986" y="22625"/>
                </a:lnTo>
                <a:lnTo>
                  <a:pt x="259907" y="18894"/>
                </a:lnTo>
                <a:lnTo>
                  <a:pt x="272331" y="16406"/>
                </a:lnTo>
                <a:lnTo>
                  <a:pt x="284424" y="14747"/>
                </a:lnTo>
                <a:lnTo>
                  <a:pt x="296296" y="13642"/>
                </a:lnTo>
                <a:lnTo>
                  <a:pt x="333193" y="9027"/>
                </a:lnTo>
                <a:lnTo>
                  <a:pt x="371606" y="4012"/>
                </a:lnTo>
                <a:lnTo>
                  <a:pt x="383627" y="2675"/>
                </a:lnTo>
                <a:lnTo>
                  <a:pt x="4229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22"/>
          <p:cNvSpPr/>
          <p:nvPr/>
        </p:nvSpPr>
        <p:spPr>
          <a:xfrm>
            <a:off x="2865893" y="3063281"/>
            <a:ext cx="254497" cy="274279"/>
          </a:xfrm>
          <a:custGeom>
            <a:avLst/>
            <a:gdLst/>
            <a:ahLst/>
            <a:cxnLst/>
            <a:rect l="0" t="0" r="0" b="0"/>
            <a:pathLst>
              <a:path w="254497" h="274279">
                <a:moveTo>
                  <a:pt x="48757" y="11388"/>
                </a:moveTo>
                <a:lnTo>
                  <a:pt x="66960" y="5321"/>
                </a:lnTo>
                <a:lnTo>
                  <a:pt x="73592" y="3533"/>
                </a:lnTo>
                <a:lnTo>
                  <a:pt x="79284" y="2341"/>
                </a:lnTo>
                <a:lnTo>
                  <a:pt x="84348" y="1547"/>
                </a:lnTo>
                <a:lnTo>
                  <a:pt x="88994" y="1018"/>
                </a:lnTo>
                <a:lnTo>
                  <a:pt x="93362" y="664"/>
                </a:lnTo>
                <a:lnTo>
                  <a:pt x="97543" y="429"/>
                </a:lnTo>
                <a:lnTo>
                  <a:pt x="153426" y="20"/>
                </a:lnTo>
                <a:lnTo>
                  <a:pt x="160446" y="0"/>
                </a:lnTo>
                <a:lnTo>
                  <a:pt x="167666" y="1256"/>
                </a:lnTo>
                <a:lnTo>
                  <a:pt x="175020" y="3363"/>
                </a:lnTo>
                <a:lnTo>
                  <a:pt x="182462" y="6039"/>
                </a:lnTo>
                <a:lnTo>
                  <a:pt x="188694" y="9092"/>
                </a:lnTo>
                <a:lnTo>
                  <a:pt x="194118" y="12398"/>
                </a:lnTo>
                <a:lnTo>
                  <a:pt x="199004" y="15871"/>
                </a:lnTo>
                <a:lnTo>
                  <a:pt x="203532" y="19457"/>
                </a:lnTo>
                <a:lnTo>
                  <a:pt x="207820" y="23117"/>
                </a:lnTo>
                <a:lnTo>
                  <a:pt x="211949" y="26828"/>
                </a:lnTo>
                <a:lnTo>
                  <a:pt x="214702" y="31841"/>
                </a:lnTo>
                <a:lnTo>
                  <a:pt x="216537" y="37724"/>
                </a:lnTo>
                <a:lnTo>
                  <a:pt x="217760" y="44185"/>
                </a:lnTo>
                <a:lnTo>
                  <a:pt x="219845" y="49763"/>
                </a:lnTo>
                <a:lnTo>
                  <a:pt x="222506" y="54751"/>
                </a:lnTo>
                <a:lnTo>
                  <a:pt x="225549" y="59347"/>
                </a:lnTo>
                <a:lnTo>
                  <a:pt x="226308" y="63681"/>
                </a:lnTo>
                <a:lnTo>
                  <a:pt x="225545" y="67840"/>
                </a:lnTo>
                <a:lnTo>
                  <a:pt x="223765" y="71883"/>
                </a:lnTo>
                <a:lnTo>
                  <a:pt x="222579" y="77118"/>
                </a:lnTo>
                <a:lnTo>
                  <a:pt x="221788" y="83148"/>
                </a:lnTo>
                <a:lnTo>
                  <a:pt x="221261" y="89708"/>
                </a:lnTo>
                <a:lnTo>
                  <a:pt x="218369" y="96622"/>
                </a:lnTo>
                <a:lnTo>
                  <a:pt x="213902" y="103771"/>
                </a:lnTo>
                <a:lnTo>
                  <a:pt x="208383" y="111076"/>
                </a:lnTo>
                <a:lnTo>
                  <a:pt x="203434" y="117217"/>
                </a:lnTo>
                <a:lnTo>
                  <a:pt x="198865" y="122581"/>
                </a:lnTo>
                <a:lnTo>
                  <a:pt x="194549" y="127427"/>
                </a:lnTo>
                <a:lnTo>
                  <a:pt x="179593" y="142971"/>
                </a:lnTo>
                <a:lnTo>
                  <a:pt x="145015" y="177927"/>
                </a:lnTo>
                <a:lnTo>
                  <a:pt x="137059" y="184644"/>
                </a:lnTo>
                <a:lnTo>
                  <a:pt x="129215" y="190392"/>
                </a:lnTo>
                <a:lnTo>
                  <a:pt x="121446" y="195494"/>
                </a:lnTo>
                <a:lnTo>
                  <a:pt x="111186" y="201436"/>
                </a:lnTo>
                <a:lnTo>
                  <a:pt x="86240" y="214811"/>
                </a:lnTo>
                <a:lnTo>
                  <a:pt x="71205" y="220663"/>
                </a:lnTo>
                <a:lnTo>
                  <a:pt x="54832" y="225835"/>
                </a:lnTo>
                <a:lnTo>
                  <a:pt x="13268" y="237193"/>
                </a:lnTo>
                <a:lnTo>
                  <a:pt x="8587" y="238125"/>
                </a:lnTo>
                <a:lnTo>
                  <a:pt x="4197" y="238746"/>
                </a:lnTo>
                <a:lnTo>
                  <a:pt x="0" y="239160"/>
                </a:lnTo>
                <a:lnTo>
                  <a:pt x="1012" y="239436"/>
                </a:lnTo>
                <a:lnTo>
                  <a:pt x="5497" y="239620"/>
                </a:lnTo>
                <a:lnTo>
                  <a:pt x="12297" y="239743"/>
                </a:lnTo>
                <a:lnTo>
                  <a:pt x="19370" y="241095"/>
                </a:lnTo>
                <a:lnTo>
                  <a:pt x="26626" y="243266"/>
                </a:lnTo>
                <a:lnTo>
                  <a:pt x="34003" y="245984"/>
                </a:lnTo>
                <a:lnTo>
                  <a:pt x="42731" y="247795"/>
                </a:lnTo>
                <a:lnTo>
                  <a:pt x="52359" y="249003"/>
                </a:lnTo>
                <a:lnTo>
                  <a:pt x="62588" y="249808"/>
                </a:lnTo>
                <a:lnTo>
                  <a:pt x="71948" y="250345"/>
                </a:lnTo>
                <a:lnTo>
                  <a:pt x="89121" y="250941"/>
                </a:lnTo>
                <a:lnTo>
                  <a:pt x="97256" y="252370"/>
                </a:lnTo>
                <a:lnTo>
                  <a:pt x="105219" y="254593"/>
                </a:lnTo>
                <a:lnTo>
                  <a:pt x="113068" y="257345"/>
                </a:lnTo>
                <a:lnTo>
                  <a:pt x="120841" y="259180"/>
                </a:lnTo>
                <a:lnTo>
                  <a:pt x="128563" y="260402"/>
                </a:lnTo>
                <a:lnTo>
                  <a:pt x="136251" y="261218"/>
                </a:lnTo>
                <a:lnTo>
                  <a:pt x="142646" y="261761"/>
                </a:lnTo>
                <a:lnTo>
                  <a:pt x="148180" y="262124"/>
                </a:lnTo>
                <a:lnTo>
                  <a:pt x="153139" y="262365"/>
                </a:lnTo>
                <a:lnTo>
                  <a:pt x="157714" y="263796"/>
                </a:lnTo>
                <a:lnTo>
                  <a:pt x="162035" y="266021"/>
                </a:lnTo>
                <a:lnTo>
                  <a:pt x="166186" y="268773"/>
                </a:lnTo>
                <a:lnTo>
                  <a:pt x="171493" y="270608"/>
                </a:lnTo>
                <a:lnTo>
                  <a:pt x="177571" y="271832"/>
                </a:lnTo>
                <a:lnTo>
                  <a:pt x="184163" y="272647"/>
                </a:lnTo>
                <a:lnTo>
                  <a:pt x="194907" y="273191"/>
                </a:lnTo>
                <a:lnTo>
                  <a:pt x="254496" y="2742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23"/>
          <p:cNvSpPr/>
          <p:nvPr/>
        </p:nvSpPr>
        <p:spPr>
          <a:xfrm>
            <a:off x="2331720" y="3594178"/>
            <a:ext cx="216958" cy="406323"/>
          </a:xfrm>
          <a:custGeom>
            <a:avLst/>
            <a:gdLst/>
            <a:ahLst/>
            <a:cxnLst/>
            <a:rect l="0" t="0" r="0" b="0"/>
            <a:pathLst>
              <a:path w="216958" h="406323">
                <a:moveTo>
                  <a:pt x="11430" y="17701"/>
                </a:moveTo>
                <a:lnTo>
                  <a:pt x="17497" y="11634"/>
                </a:lnTo>
                <a:lnTo>
                  <a:pt x="20555" y="9846"/>
                </a:lnTo>
                <a:lnTo>
                  <a:pt x="23863" y="8655"/>
                </a:lnTo>
                <a:lnTo>
                  <a:pt x="27339" y="7860"/>
                </a:lnTo>
                <a:lnTo>
                  <a:pt x="32196" y="6061"/>
                </a:lnTo>
                <a:lnTo>
                  <a:pt x="37974" y="3591"/>
                </a:lnTo>
                <a:lnTo>
                  <a:pt x="44366" y="674"/>
                </a:lnTo>
                <a:lnTo>
                  <a:pt x="51167" y="0"/>
                </a:lnTo>
                <a:lnTo>
                  <a:pt x="58241" y="820"/>
                </a:lnTo>
                <a:lnTo>
                  <a:pt x="65497" y="2638"/>
                </a:lnTo>
                <a:lnTo>
                  <a:pt x="74145" y="3849"/>
                </a:lnTo>
                <a:lnTo>
                  <a:pt x="83720" y="4656"/>
                </a:lnTo>
                <a:lnTo>
                  <a:pt x="93913" y="5194"/>
                </a:lnTo>
                <a:lnTo>
                  <a:pt x="103249" y="6823"/>
                </a:lnTo>
                <a:lnTo>
                  <a:pt x="112012" y="9179"/>
                </a:lnTo>
                <a:lnTo>
                  <a:pt x="120395" y="12020"/>
                </a:lnTo>
                <a:lnTo>
                  <a:pt x="128523" y="16454"/>
                </a:lnTo>
                <a:lnTo>
                  <a:pt x="136482" y="21950"/>
                </a:lnTo>
                <a:lnTo>
                  <a:pt x="144328" y="28153"/>
                </a:lnTo>
                <a:lnTo>
                  <a:pt x="150828" y="34830"/>
                </a:lnTo>
                <a:lnTo>
                  <a:pt x="156432" y="41820"/>
                </a:lnTo>
                <a:lnTo>
                  <a:pt x="161438" y="49020"/>
                </a:lnTo>
                <a:lnTo>
                  <a:pt x="167315" y="56361"/>
                </a:lnTo>
                <a:lnTo>
                  <a:pt x="173773" y="63794"/>
                </a:lnTo>
                <a:lnTo>
                  <a:pt x="180619" y="71290"/>
                </a:lnTo>
                <a:lnTo>
                  <a:pt x="186452" y="78827"/>
                </a:lnTo>
                <a:lnTo>
                  <a:pt x="191612" y="86392"/>
                </a:lnTo>
                <a:lnTo>
                  <a:pt x="196321" y="93975"/>
                </a:lnTo>
                <a:lnTo>
                  <a:pt x="200730" y="102841"/>
                </a:lnTo>
                <a:lnTo>
                  <a:pt x="204940" y="112561"/>
                </a:lnTo>
                <a:lnTo>
                  <a:pt x="209016" y="122851"/>
                </a:lnTo>
                <a:lnTo>
                  <a:pt x="211734" y="132251"/>
                </a:lnTo>
                <a:lnTo>
                  <a:pt x="213546" y="141058"/>
                </a:lnTo>
                <a:lnTo>
                  <a:pt x="214754" y="149469"/>
                </a:lnTo>
                <a:lnTo>
                  <a:pt x="215559" y="158886"/>
                </a:lnTo>
                <a:lnTo>
                  <a:pt x="216096" y="168975"/>
                </a:lnTo>
                <a:lnTo>
                  <a:pt x="216692" y="190344"/>
                </a:lnTo>
                <a:lnTo>
                  <a:pt x="216957" y="212541"/>
                </a:lnTo>
                <a:lnTo>
                  <a:pt x="214488" y="223795"/>
                </a:lnTo>
                <a:lnTo>
                  <a:pt x="210302" y="235107"/>
                </a:lnTo>
                <a:lnTo>
                  <a:pt x="204971" y="246458"/>
                </a:lnTo>
                <a:lnTo>
                  <a:pt x="197607" y="260376"/>
                </a:lnTo>
                <a:lnTo>
                  <a:pt x="179265" y="292774"/>
                </a:lnTo>
                <a:lnTo>
                  <a:pt x="169040" y="309033"/>
                </a:lnTo>
                <a:lnTo>
                  <a:pt x="158413" y="324952"/>
                </a:lnTo>
                <a:lnTo>
                  <a:pt x="147519" y="340645"/>
                </a:lnTo>
                <a:lnTo>
                  <a:pt x="137716" y="352378"/>
                </a:lnTo>
                <a:lnTo>
                  <a:pt x="128640" y="361469"/>
                </a:lnTo>
                <a:lnTo>
                  <a:pt x="120050" y="368800"/>
                </a:lnTo>
                <a:lnTo>
                  <a:pt x="113053" y="374957"/>
                </a:lnTo>
                <a:lnTo>
                  <a:pt x="101892" y="385185"/>
                </a:lnTo>
                <a:lnTo>
                  <a:pt x="94598" y="389691"/>
                </a:lnTo>
                <a:lnTo>
                  <a:pt x="85925" y="393964"/>
                </a:lnTo>
                <a:lnTo>
                  <a:pt x="76333" y="398083"/>
                </a:lnTo>
                <a:lnTo>
                  <a:pt x="68669" y="400829"/>
                </a:lnTo>
                <a:lnTo>
                  <a:pt x="62289" y="402660"/>
                </a:lnTo>
                <a:lnTo>
                  <a:pt x="56766" y="403881"/>
                </a:lnTo>
                <a:lnTo>
                  <a:pt x="51814" y="404694"/>
                </a:lnTo>
                <a:lnTo>
                  <a:pt x="47242" y="405237"/>
                </a:lnTo>
                <a:lnTo>
                  <a:pt x="42925" y="405598"/>
                </a:lnTo>
                <a:lnTo>
                  <a:pt x="38776" y="405839"/>
                </a:lnTo>
                <a:lnTo>
                  <a:pt x="30780" y="406107"/>
                </a:lnTo>
                <a:lnTo>
                  <a:pt x="13714" y="406303"/>
                </a:lnTo>
                <a:lnTo>
                  <a:pt x="0" y="4063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24"/>
          <p:cNvSpPr/>
          <p:nvPr/>
        </p:nvSpPr>
        <p:spPr>
          <a:xfrm>
            <a:off x="2219193" y="3874770"/>
            <a:ext cx="352558" cy="228582"/>
          </a:xfrm>
          <a:custGeom>
            <a:avLst/>
            <a:gdLst/>
            <a:ahLst/>
            <a:cxnLst/>
            <a:rect l="0" t="0" r="0" b="0"/>
            <a:pathLst>
              <a:path w="352558" h="228582">
                <a:moveTo>
                  <a:pt x="32517" y="0"/>
                </a:moveTo>
                <a:lnTo>
                  <a:pt x="32517" y="6067"/>
                </a:lnTo>
                <a:lnTo>
                  <a:pt x="33787" y="9125"/>
                </a:lnTo>
                <a:lnTo>
                  <a:pt x="38584" y="15909"/>
                </a:lnTo>
                <a:lnTo>
                  <a:pt x="40372" y="23306"/>
                </a:lnTo>
                <a:lnTo>
                  <a:pt x="41563" y="33317"/>
                </a:lnTo>
                <a:lnTo>
                  <a:pt x="42358" y="45071"/>
                </a:lnTo>
                <a:lnTo>
                  <a:pt x="43240" y="64905"/>
                </a:lnTo>
                <a:lnTo>
                  <a:pt x="43476" y="73750"/>
                </a:lnTo>
                <a:lnTo>
                  <a:pt x="42363" y="82186"/>
                </a:lnTo>
                <a:lnTo>
                  <a:pt x="40351" y="90351"/>
                </a:lnTo>
                <a:lnTo>
                  <a:pt x="37739" y="98333"/>
                </a:lnTo>
                <a:lnTo>
                  <a:pt x="35998" y="106195"/>
                </a:lnTo>
                <a:lnTo>
                  <a:pt x="34838" y="113977"/>
                </a:lnTo>
                <a:lnTo>
                  <a:pt x="34064" y="121705"/>
                </a:lnTo>
                <a:lnTo>
                  <a:pt x="32278" y="129396"/>
                </a:lnTo>
                <a:lnTo>
                  <a:pt x="29818" y="137064"/>
                </a:lnTo>
                <a:lnTo>
                  <a:pt x="26907" y="144716"/>
                </a:lnTo>
                <a:lnTo>
                  <a:pt x="23697" y="152357"/>
                </a:lnTo>
                <a:lnTo>
                  <a:pt x="20287" y="159991"/>
                </a:lnTo>
                <a:lnTo>
                  <a:pt x="16743" y="167620"/>
                </a:lnTo>
                <a:lnTo>
                  <a:pt x="14381" y="175247"/>
                </a:lnTo>
                <a:lnTo>
                  <a:pt x="12806" y="182871"/>
                </a:lnTo>
                <a:lnTo>
                  <a:pt x="11756" y="190494"/>
                </a:lnTo>
                <a:lnTo>
                  <a:pt x="9787" y="196846"/>
                </a:lnTo>
                <a:lnTo>
                  <a:pt x="7203" y="202350"/>
                </a:lnTo>
                <a:lnTo>
                  <a:pt x="4211" y="207290"/>
                </a:lnTo>
                <a:lnTo>
                  <a:pt x="2216" y="211853"/>
                </a:lnTo>
                <a:lnTo>
                  <a:pt x="886" y="216165"/>
                </a:lnTo>
                <a:lnTo>
                  <a:pt x="0" y="220310"/>
                </a:lnTo>
                <a:lnTo>
                  <a:pt x="679" y="223073"/>
                </a:lnTo>
                <a:lnTo>
                  <a:pt x="2401" y="224915"/>
                </a:lnTo>
                <a:lnTo>
                  <a:pt x="4820" y="226144"/>
                </a:lnTo>
                <a:lnTo>
                  <a:pt x="10894" y="227508"/>
                </a:lnTo>
                <a:lnTo>
                  <a:pt x="21453" y="228276"/>
                </a:lnTo>
                <a:lnTo>
                  <a:pt x="28869" y="228456"/>
                </a:lnTo>
                <a:lnTo>
                  <a:pt x="47778" y="228581"/>
                </a:lnTo>
                <a:lnTo>
                  <a:pt x="51581" y="227317"/>
                </a:lnTo>
                <a:lnTo>
                  <a:pt x="59193" y="222526"/>
                </a:lnTo>
                <a:lnTo>
                  <a:pt x="70196" y="216164"/>
                </a:lnTo>
                <a:lnTo>
                  <a:pt x="76686" y="212689"/>
                </a:lnTo>
                <a:lnTo>
                  <a:pt x="84823" y="209102"/>
                </a:lnTo>
                <a:lnTo>
                  <a:pt x="94058" y="205442"/>
                </a:lnTo>
                <a:lnTo>
                  <a:pt x="104024" y="201731"/>
                </a:lnTo>
                <a:lnTo>
                  <a:pt x="113208" y="197987"/>
                </a:lnTo>
                <a:lnTo>
                  <a:pt x="121871" y="194221"/>
                </a:lnTo>
                <a:lnTo>
                  <a:pt x="138270" y="186650"/>
                </a:lnTo>
                <a:lnTo>
                  <a:pt x="154025" y="179052"/>
                </a:lnTo>
                <a:lnTo>
                  <a:pt x="161782" y="176518"/>
                </a:lnTo>
                <a:lnTo>
                  <a:pt x="169493" y="174828"/>
                </a:lnTo>
                <a:lnTo>
                  <a:pt x="177175" y="173702"/>
                </a:lnTo>
                <a:lnTo>
                  <a:pt x="186105" y="171681"/>
                </a:lnTo>
                <a:lnTo>
                  <a:pt x="195869" y="169064"/>
                </a:lnTo>
                <a:lnTo>
                  <a:pt x="206188" y="166049"/>
                </a:lnTo>
                <a:lnTo>
                  <a:pt x="215608" y="164039"/>
                </a:lnTo>
                <a:lnTo>
                  <a:pt x="224427" y="162699"/>
                </a:lnTo>
                <a:lnTo>
                  <a:pt x="232847" y="161806"/>
                </a:lnTo>
                <a:lnTo>
                  <a:pt x="241000" y="161211"/>
                </a:lnTo>
                <a:lnTo>
                  <a:pt x="248976" y="160814"/>
                </a:lnTo>
                <a:lnTo>
                  <a:pt x="256833" y="160549"/>
                </a:lnTo>
                <a:lnTo>
                  <a:pt x="263341" y="159102"/>
                </a:lnTo>
                <a:lnTo>
                  <a:pt x="273958" y="154108"/>
                </a:lnTo>
                <a:lnTo>
                  <a:pt x="284918" y="150999"/>
                </a:lnTo>
                <a:lnTo>
                  <a:pt x="299844" y="147656"/>
                </a:lnTo>
                <a:lnTo>
                  <a:pt x="352557" y="1257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25"/>
          <p:cNvSpPr/>
          <p:nvPr/>
        </p:nvSpPr>
        <p:spPr>
          <a:xfrm>
            <a:off x="2937510" y="3474720"/>
            <a:ext cx="125730" cy="194310"/>
          </a:xfrm>
          <a:custGeom>
            <a:avLst/>
            <a:gdLst/>
            <a:ahLst/>
            <a:cxnLst/>
            <a:rect l="0" t="0" r="0" b="0"/>
            <a:pathLst>
              <a:path w="125730" h="194310">
                <a:moveTo>
                  <a:pt x="0" y="0"/>
                </a:moveTo>
                <a:lnTo>
                  <a:pt x="12135" y="0"/>
                </a:lnTo>
                <a:lnTo>
                  <a:pt x="16980" y="1269"/>
                </a:lnTo>
                <a:lnTo>
                  <a:pt x="21480" y="3386"/>
                </a:lnTo>
                <a:lnTo>
                  <a:pt x="25750" y="6067"/>
                </a:lnTo>
                <a:lnTo>
                  <a:pt x="29866" y="10395"/>
                </a:lnTo>
                <a:lnTo>
                  <a:pt x="33881" y="15820"/>
                </a:lnTo>
                <a:lnTo>
                  <a:pt x="37827" y="21976"/>
                </a:lnTo>
                <a:lnTo>
                  <a:pt x="41728" y="27351"/>
                </a:lnTo>
                <a:lnTo>
                  <a:pt x="45598" y="32203"/>
                </a:lnTo>
                <a:lnTo>
                  <a:pt x="49449" y="36709"/>
                </a:lnTo>
                <a:lnTo>
                  <a:pt x="54556" y="42252"/>
                </a:lnTo>
                <a:lnTo>
                  <a:pt x="67004" y="55185"/>
                </a:lnTo>
                <a:lnTo>
                  <a:pt x="71339" y="62190"/>
                </a:lnTo>
                <a:lnTo>
                  <a:pt x="74229" y="69400"/>
                </a:lnTo>
                <a:lnTo>
                  <a:pt x="76156" y="76746"/>
                </a:lnTo>
                <a:lnTo>
                  <a:pt x="78711" y="82914"/>
                </a:lnTo>
                <a:lnTo>
                  <a:pt x="81684" y="88296"/>
                </a:lnTo>
                <a:lnTo>
                  <a:pt x="84935" y="93154"/>
                </a:lnTo>
                <a:lnTo>
                  <a:pt x="88373" y="98932"/>
                </a:lnTo>
                <a:lnTo>
                  <a:pt x="91936" y="105325"/>
                </a:lnTo>
                <a:lnTo>
                  <a:pt x="95580" y="112126"/>
                </a:lnTo>
                <a:lnTo>
                  <a:pt x="98010" y="119200"/>
                </a:lnTo>
                <a:lnTo>
                  <a:pt x="99630" y="126457"/>
                </a:lnTo>
                <a:lnTo>
                  <a:pt x="100710" y="133834"/>
                </a:lnTo>
                <a:lnTo>
                  <a:pt x="102700" y="142563"/>
                </a:lnTo>
                <a:lnTo>
                  <a:pt x="105296" y="152191"/>
                </a:lnTo>
                <a:lnTo>
                  <a:pt x="112521" y="176818"/>
                </a:lnTo>
                <a:lnTo>
                  <a:pt x="114384" y="180108"/>
                </a:lnTo>
                <a:lnTo>
                  <a:pt x="116896" y="183572"/>
                </a:lnTo>
                <a:lnTo>
                  <a:pt x="125729" y="1943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26"/>
          <p:cNvSpPr/>
          <p:nvPr/>
        </p:nvSpPr>
        <p:spPr>
          <a:xfrm>
            <a:off x="2880360" y="3749052"/>
            <a:ext cx="308611" cy="11419"/>
          </a:xfrm>
          <a:custGeom>
            <a:avLst/>
            <a:gdLst/>
            <a:ahLst/>
            <a:cxnLst/>
            <a:rect l="0" t="0" r="0" b="0"/>
            <a:pathLst>
              <a:path w="308611" h="11419">
                <a:moveTo>
                  <a:pt x="0" y="11418"/>
                </a:moveTo>
                <a:lnTo>
                  <a:pt x="63274" y="11418"/>
                </a:lnTo>
                <a:lnTo>
                  <a:pt x="79013" y="10148"/>
                </a:lnTo>
                <a:lnTo>
                  <a:pt x="92045" y="8031"/>
                </a:lnTo>
                <a:lnTo>
                  <a:pt x="103273" y="5350"/>
                </a:lnTo>
                <a:lnTo>
                  <a:pt x="114569" y="3562"/>
                </a:lnTo>
                <a:lnTo>
                  <a:pt x="125909" y="2370"/>
                </a:lnTo>
                <a:lnTo>
                  <a:pt x="137279" y="1576"/>
                </a:lnTo>
                <a:lnTo>
                  <a:pt x="149939" y="1047"/>
                </a:lnTo>
                <a:lnTo>
                  <a:pt x="177553" y="458"/>
                </a:lnTo>
                <a:lnTo>
                  <a:pt x="274593" y="0"/>
                </a:lnTo>
                <a:lnTo>
                  <a:pt x="279582" y="1265"/>
                </a:lnTo>
                <a:lnTo>
                  <a:pt x="284178" y="3380"/>
                </a:lnTo>
                <a:lnTo>
                  <a:pt x="288512" y="6059"/>
                </a:lnTo>
                <a:lnTo>
                  <a:pt x="292671" y="7845"/>
                </a:lnTo>
                <a:lnTo>
                  <a:pt x="296714" y="9036"/>
                </a:lnTo>
                <a:lnTo>
                  <a:pt x="308610" y="114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27"/>
          <p:cNvSpPr/>
          <p:nvPr/>
        </p:nvSpPr>
        <p:spPr>
          <a:xfrm>
            <a:off x="2971800" y="3788598"/>
            <a:ext cx="262890" cy="211716"/>
          </a:xfrm>
          <a:custGeom>
            <a:avLst/>
            <a:gdLst/>
            <a:ahLst/>
            <a:cxnLst/>
            <a:rect l="0" t="0" r="0" b="0"/>
            <a:pathLst>
              <a:path w="262890" h="211716">
                <a:moveTo>
                  <a:pt x="0" y="51881"/>
                </a:moveTo>
                <a:lnTo>
                  <a:pt x="9841" y="32199"/>
                </a:lnTo>
                <a:lnTo>
                  <a:pt x="14110" y="27047"/>
                </a:lnTo>
                <a:lnTo>
                  <a:pt x="17027" y="23895"/>
                </a:lnTo>
                <a:lnTo>
                  <a:pt x="21511" y="20524"/>
                </a:lnTo>
                <a:lnTo>
                  <a:pt x="27040" y="17006"/>
                </a:lnTo>
                <a:lnTo>
                  <a:pt x="33267" y="13391"/>
                </a:lnTo>
                <a:lnTo>
                  <a:pt x="38688" y="10981"/>
                </a:lnTo>
                <a:lnTo>
                  <a:pt x="43571" y="9375"/>
                </a:lnTo>
                <a:lnTo>
                  <a:pt x="48098" y="8304"/>
                </a:lnTo>
                <a:lnTo>
                  <a:pt x="53655" y="6320"/>
                </a:lnTo>
                <a:lnTo>
                  <a:pt x="59900" y="3727"/>
                </a:lnTo>
                <a:lnTo>
                  <a:pt x="66603" y="728"/>
                </a:lnTo>
                <a:lnTo>
                  <a:pt x="72342" y="0"/>
                </a:lnTo>
                <a:lnTo>
                  <a:pt x="77438" y="783"/>
                </a:lnTo>
                <a:lnTo>
                  <a:pt x="82105" y="2576"/>
                </a:lnTo>
                <a:lnTo>
                  <a:pt x="87757" y="3771"/>
                </a:lnTo>
                <a:lnTo>
                  <a:pt x="94064" y="4568"/>
                </a:lnTo>
                <a:lnTo>
                  <a:pt x="100809" y="5099"/>
                </a:lnTo>
                <a:lnTo>
                  <a:pt x="106576" y="6723"/>
                </a:lnTo>
                <a:lnTo>
                  <a:pt x="111691" y="9076"/>
                </a:lnTo>
                <a:lnTo>
                  <a:pt x="116370" y="11914"/>
                </a:lnTo>
                <a:lnTo>
                  <a:pt x="120760" y="15077"/>
                </a:lnTo>
                <a:lnTo>
                  <a:pt x="124957" y="18455"/>
                </a:lnTo>
                <a:lnTo>
                  <a:pt x="129024" y="21977"/>
                </a:lnTo>
                <a:lnTo>
                  <a:pt x="133006" y="25595"/>
                </a:lnTo>
                <a:lnTo>
                  <a:pt x="140817" y="33002"/>
                </a:lnTo>
                <a:lnTo>
                  <a:pt x="143408" y="36755"/>
                </a:lnTo>
                <a:lnTo>
                  <a:pt x="145135" y="40527"/>
                </a:lnTo>
                <a:lnTo>
                  <a:pt x="146286" y="44312"/>
                </a:lnTo>
                <a:lnTo>
                  <a:pt x="147054" y="48105"/>
                </a:lnTo>
                <a:lnTo>
                  <a:pt x="147566" y="51904"/>
                </a:lnTo>
                <a:lnTo>
                  <a:pt x="147907" y="55706"/>
                </a:lnTo>
                <a:lnTo>
                  <a:pt x="146865" y="60781"/>
                </a:lnTo>
                <a:lnTo>
                  <a:pt x="144900" y="66705"/>
                </a:lnTo>
                <a:lnTo>
                  <a:pt x="142319" y="73194"/>
                </a:lnTo>
                <a:lnTo>
                  <a:pt x="139330" y="80060"/>
                </a:lnTo>
                <a:lnTo>
                  <a:pt x="132621" y="94462"/>
                </a:lnTo>
                <a:lnTo>
                  <a:pt x="129054" y="100588"/>
                </a:lnTo>
                <a:lnTo>
                  <a:pt x="125405" y="105942"/>
                </a:lnTo>
                <a:lnTo>
                  <a:pt x="121704" y="110782"/>
                </a:lnTo>
                <a:lnTo>
                  <a:pt x="110817" y="126320"/>
                </a:lnTo>
                <a:lnTo>
                  <a:pt x="104358" y="135797"/>
                </a:lnTo>
                <a:lnTo>
                  <a:pt x="98782" y="143385"/>
                </a:lnTo>
                <a:lnTo>
                  <a:pt x="93794" y="149714"/>
                </a:lnTo>
                <a:lnTo>
                  <a:pt x="89199" y="155203"/>
                </a:lnTo>
                <a:lnTo>
                  <a:pt x="84866" y="160133"/>
                </a:lnTo>
                <a:lnTo>
                  <a:pt x="76665" y="168996"/>
                </a:lnTo>
                <a:lnTo>
                  <a:pt x="59448" y="186696"/>
                </a:lnTo>
                <a:lnTo>
                  <a:pt x="58682" y="188748"/>
                </a:lnTo>
                <a:lnTo>
                  <a:pt x="57831" y="194414"/>
                </a:lnTo>
                <a:lnTo>
                  <a:pt x="57604" y="197703"/>
                </a:lnTo>
                <a:lnTo>
                  <a:pt x="57452" y="201166"/>
                </a:lnTo>
                <a:lnTo>
                  <a:pt x="57209" y="209781"/>
                </a:lnTo>
                <a:lnTo>
                  <a:pt x="58459" y="210488"/>
                </a:lnTo>
                <a:lnTo>
                  <a:pt x="63235" y="211273"/>
                </a:lnTo>
                <a:lnTo>
                  <a:pt x="69591" y="211622"/>
                </a:lnTo>
                <a:lnTo>
                  <a:pt x="73064" y="211715"/>
                </a:lnTo>
                <a:lnTo>
                  <a:pt x="76649" y="210507"/>
                </a:lnTo>
                <a:lnTo>
                  <a:pt x="84020" y="205778"/>
                </a:lnTo>
                <a:lnTo>
                  <a:pt x="97923" y="198929"/>
                </a:lnTo>
                <a:lnTo>
                  <a:pt x="143851" y="177773"/>
                </a:lnTo>
                <a:lnTo>
                  <a:pt x="163210" y="170099"/>
                </a:lnTo>
                <a:lnTo>
                  <a:pt x="178657" y="164983"/>
                </a:lnTo>
                <a:lnTo>
                  <a:pt x="191495" y="161573"/>
                </a:lnTo>
                <a:lnTo>
                  <a:pt x="202593" y="159299"/>
                </a:lnTo>
                <a:lnTo>
                  <a:pt x="212532" y="157783"/>
                </a:lnTo>
                <a:lnTo>
                  <a:pt x="221698" y="156772"/>
                </a:lnTo>
                <a:lnTo>
                  <a:pt x="230348" y="156099"/>
                </a:lnTo>
                <a:lnTo>
                  <a:pt x="238655" y="155650"/>
                </a:lnTo>
                <a:lnTo>
                  <a:pt x="262889" y="1547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8"/>
          <p:cNvSpPr/>
          <p:nvPr/>
        </p:nvSpPr>
        <p:spPr>
          <a:xfrm>
            <a:off x="4434923" y="3623334"/>
            <a:ext cx="319957" cy="457006"/>
          </a:xfrm>
          <a:custGeom>
            <a:avLst/>
            <a:gdLst/>
            <a:ahLst/>
            <a:cxnLst/>
            <a:rect l="0" t="0" r="0" b="0"/>
            <a:pathLst>
              <a:path w="319957" h="457006">
                <a:moveTo>
                  <a:pt x="239947" y="22836"/>
                </a:moveTo>
                <a:lnTo>
                  <a:pt x="233879" y="10700"/>
                </a:lnTo>
                <a:lnTo>
                  <a:pt x="230822" y="7125"/>
                </a:lnTo>
                <a:lnTo>
                  <a:pt x="227513" y="4742"/>
                </a:lnTo>
                <a:lnTo>
                  <a:pt x="220450" y="2094"/>
                </a:lnTo>
                <a:lnTo>
                  <a:pt x="213078" y="917"/>
                </a:lnTo>
                <a:lnTo>
                  <a:pt x="205568" y="394"/>
                </a:lnTo>
                <a:lnTo>
                  <a:pt x="197998" y="161"/>
                </a:lnTo>
                <a:lnTo>
                  <a:pt x="179402" y="13"/>
                </a:lnTo>
                <a:lnTo>
                  <a:pt x="172914" y="0"/>
                </a:lnTo>
                <a:lnTo>
                  <a:pt x="164778" y="2532"/>
                </a:lnTo>
                <a:lnTo>
                  <a:pt x="155544" y="6760"/>
                </a:lnTo>
                <a:lnTo>
                  <a:pt x="136395" y="16961"/>
                </a:lnTo>
                <a:lnTo>
                  <a:pt x="85281" y="42974"/>
                </a:lnTo>
                <a:lnTo>
                  <a:pt x="60293" y="55492"/>
                </a:lnTo>
                <a:lnTo>
                  <a:pt x="49058" y="62387"/>
                </a:lnTo>
                <a:lnTo>
                  <a:pt x="39027" y="69523"/>
                </a:lnTo>
                <a:lnTo>
                  <a:pt x="29800" y="76821"/>
                </a:lnTo>
                <a:lnTo>
                  <a:pt x="22379" y="82956"/>
                </a:lnTo>
                <a:lnTo>
                  <a:pt x="16161" y="88315"/>
                </a:lnTo>
                <a:lnTo>
                  <a:pt x="10747" y="93159"/>
                </a:lnTo>
                <a:lnTo>
                  <a:pt x="7137" y="97658"/>
                </a:lnTo>
                <a:lnTo>
                  <a:pt x="3126" y="106043"/>
                </a:lnTo>
                <a:lnTo>
                  <a:pt x="867" y="117904"/>
                </a:lnTo>
                <a:lnTo>
                  <a:pt x="0" y="131088"/>
                </a:lnTo>
                <a:lnTo>
                  <a:pt x="2512" y="134374"/>
                </a:lnTo>
                <a:lnTo>
                  <a:pt x="12077" y="141412"/>
                </a:lnTo>
                <a:lnTo>
                  <a:pt x="21408" y="148772"/>
                </a:lnTo>
                <a:lnTo>
                  <a:pt x="31059" y="156277"/>
                </a:lnTo>
                <a:lnTo>
                  <a:pt x="37188" y="160057"/>
                </a:lnTo>
                <a:lnTo>
                  <a:pt x="43814" y="163846"/>
                </a:lnTo>
                <a:lnTo>
                  <a:pt x="55852" y="168913"/>
                </a:lnTo>
                <a:lnTo>
                  <a:pt x="71497" y="174830"/>
                </a:lnTo>
                <a:lnTo>
                  <a:pt x="89546" y="181315"/>
                </a:lnTo>
                <a:lnTo>
                  <a:pt x="104120" y="186909"/>
                </a:lnTo>
                <a:lnTo>
                  <a:pt x="116375" y="191907"/>
                </a:lnTo>
                <a:lnTo>
                  <a:pt x="127086" y="196510"/>
                </a:lnTo>
                <a:lnTo>
                  <a:pt x="136766" y="202119"/>
                </a:lnTo>
                <a:lnTo>
                  <a:pt x="145760" y="208398"/>
                </a:lnTo>
                <a:lnTo>
                  <a:pt x="154296" y="215123"/>
                </a:lnTo>
                <a:lnTo>
                  <a:pt x="162526" y="220877"/>
                </a:lnTo>
                <a:lnTo>
                  <a:pt x="170553" y="225983"/>
                </a:lnTo>
                <a:lnTo>
                  <a:pt x="178444" y="230657"/>
                </a:lnTo>
                <a:lnTo>
                  <a:pt x="184975" y="236314"/>
                </a:lnTo>
                <a:lnTo>
                  <a:pt x="190599" y="242624"/>
                </a:lnTo>
                <a:lnTo>
                  <a:pt x="195618" y="249371"/>
                </a:lnTo>
                <a:lnTo>
                  <a:pt x="201504" y="256409"/>
                </a:lnTo>
                <a:lnTo>
                  <a:pt x="207968" y="263641"/>
                </a:lnTo>
                <a:lnTo>
                  <a:pt x="214818" y="271003"/>
                </a:lnTo>
                <a:lnTo>
                  <a:pt x="219384" y="278451"/>
                </a:lnTo>
                <a:lnTo>
                  <a:pt x="222428" y="285955"/>
                </a:lnTo>
                <a:lnTo>
                  <a:pt x="224458" y="293499"/>
                </a:lnTo>
                <a:lnTo>
                  <a:pt x="227081" y="301068"/>
                </a:lnTo>
                <a:lnTo>
                  <a:pt x="230100" y="308654"/>
                </a:lnTo>
                <a:lnTo>
                  <a:pt x="233382" y="316251"/>
                </a:lnTo>
                <a:lnTo>
                  <a:pt x="235570" y="323856"/>
                </a:lnTo>
                <a:lnTo>
                  <a:pt x="237029" y="331466"/>
                </a:lnTo>
                <a:lnTo>
                  <a:pt x="238001" y="339079"/>
                </a:lnTo>
                <a:lnTo>
                  <a:pt x="237380" y="349234"/>
                </a:lnTo>
                <a:lnTo>
                  <a:pt x="235695" y="361085"/>
                </a:lnTo>
                <a:lnTo>
                  <a:pt x="233302" y="374065"/>
                </a:lnTo>
                <a:lnTo>
                  <a:pt x="231707" y="383989"/>
                </a:lnTo>
                <a:lnTo>
                  <a:pt x="230644" y="391874"/>
                </a:lnTo>
                <a:lnTo>
                  <a:pt x="229934" y="398401"/>
                </a:lnTo>
                <a:lnTo>
                  <a:pt x="228192" y="404023"/>
                </a:lnTo>
                <a:lnTo>
                  <a:pt x="222869" y="413656"/>
                </a:lnTo>
                <a:lnTo>
                  <a:pt x="212883" y="425557"/>
                </a:lnTo>
                <a:lnTo>
                  <a:pt x="206664" y="432286"/>
                </a:lnTo>
                <a:lnTo>
                  <a:pt x="201248" y="436772"/>
                </a:lnTo>
                <a:lnTo>
                  <a:pt x="191844" y="441757"/>
                </a:lnTo>
                <a:lnTo>
                  <a:pt x="180044" y="447360"/>
                </a:lnTo>
                <a:lnTo>
                  <a:pt x="173342" y="450632"/>
                </a:lnTo>
                <a:lnTo>
                  <a:pt x="167603" y="452813"/>
                </a:lnTo>
                <a:lnTo>
                  <a:pt x="157841" y="455237"/>
                </a:lnTo>
                <a:lnTo>
                  <a:pt x="152189" y="455883"/>
                </a:lnTo>
                <a:lnTo>
                  <a:pt x="145882" y="456314"/>
                </a:lnTo>
                <a:lnTo>
                  <a:pt x="133370" y="456792"/>
                </a:lnTo>
                <a:lnTo>
                  <a:pt x="123576" y="457005"/>
                </a:lnTo>
                <a:lnTo>
                  <a:pt x="119186" y="455792"/>
                </a:lnTo>
                <a:lnTo>
                  <a:pt x="110922" y="451058"/>
                </a:lnTo>
                <a:lnTo>
                  <a:pt x="105670" y="448017"/>
                </a:lnTo>
                <a:lnTo>
                  <a:pt x="93061" y="441252"/>
                </a:lnTo>
                <a:lnTo>
                  <a:pt x="87413" y="437670"/>
                </a:lnTo>
                <a:lnTo>
                  <a:pt x="77751" y="430303"/>
                </a:lnTo>
                <a:lnTo>
                  <a:pt x="74666" y="425290"/>
                </a:lnTo>
                <a:lnTo>
                  <a:pt x="71239" y="412948"/>
                </a:lnTo>
                <a:lnTo>
                  <a:pt x="63241" y="379583"/>
                </a:lnTo>
                <a:lnTo>
                  <a:pt x="62453" y="364807"/>
                </a:lnTo>
                <a:lnTo>
                  <a:pt x="63198" y="348607"/>
                </a:lnTo>
                <a:lnTo>
                  <a:pt x="64964" y="331456"/>
                </a:lnTo>
                <a:lnTo>
                  <a:pt x="69952" y="312402"/>
                </a:lnTo>
                <a:lnTo>
                  <a:pt x="77086" y="292080"/>
                </a:lnTo>
                <a:lnTo>
                  <a:pt x="85653" y="270912"/>
                </a:lnTo>
                <a:lnTo>
                  <a:pt x="95174" y="252990"/>
                </a:lnTo>
                <a:lnTo>
                  <a:pt x="105332" y="237232"/>
                </a:lnTo>
                <a:lnTo>
                  <a:pt x="125508" y="209563"/>
                </a:lnTo>
                <a:lnTo>
                  <a:pt x="142942" y="184565"/>
                </a:lnTo>
                <a:lnTo>
                  <a:pt x="151147" y="173835"/>
                </a:lnTo>
                <a:lnTo>
                  <a:pt x="159157" y="164142"/>
                </a:lnTo>
                <a:lnTo>
                  <a:pt x="167037" y="155140"/>
                </a:lnTo>
                <a:lnTo>
                  <a:pt x="176100" y="146599"/>
                </a:lnTo>
                <a:lnTo>
                  <a:pt x="185952" y="138364"/>
                </a:lnTo>
                <a:lnTo>
                  <a:pt x="196331" y="130334"/>
                </a:lnTo>
                <a:lnTo>
                  <a:pt x="205789" y="122442"/>
                </a:lnTo>
                <a:lnTo>
                  <a:pt x="214635" y="114640"/>
                </a:lnTo>
                <a:lnTo>
                  <a:pt x="223072" y="106898"/>
                </a:lnTo>
                <a:lnTo>
                  <a:pt x="242607" y="88137"/>
                </a:lnTo>
                <a:lnTo>
                  <a:pt x="253150" y="77799"/>
                </a:lnTo>
                <a:lnTo>
                  <a:pt x="261449" y="70908"/>
                </a:lnTo>
                <a:lnTo>
                  <a:pt x="268251" y="66314"/>
                </a:lnTo>
                <a:lnTo>
                  <a:pt x="274057" y="63251"/>
                </a:lnTo>
                <a:lnTo>
                  <a:pt x="283893" y="56461"/>
                </a:lnTo>
                <a:lnTo>
                  <a:pt x="288294" y="52873"/>
                </a:lnTo>
                <a:lnTo>
                  <a:pt x="296571" y="48885"/>
                </a:lnTo>
                <a:lnTo>
                  <a:pt x="319956" y="456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9"/>
          <p:cNvSpPr/>
          <p:nvPr/>
        </p:nvSpPr>
        <p:spPr>
          <a:xfrm>
            <a:off x="4755417" y="3394709"/>
            <a:ext cx="193774" cy="783370"/>
          </a:xfrm>
          <a:custGeom>
            <a:avLst/>
            <a:gdLst/>
            <a:ahLst/>
            <a:cxnLst/>
            <a:rect l="0" t="0" r="0" b="0"/>
            <a:pathLst>
              <a:path w="193774" h="783370">
                <a:moveTo>
                  <a:pt x="159483" y="0"/>
                </a:moveTo>
                <a:lnTo>
                  <a:pt x="177686" y="0"/>
                </a:lnTo>
                <a:lnTo>
                  <a:pt x="183048" y="1270"/>
                </a:lnTo>
                <a:lnTo>
                  <a:pt x="186623" y="3387"/>
                </a:lnTo>
                <a:lnTo>
                  <a:pt x="189006" y="6069"/>
                </a:lnTo>
                <a:lnTo>
                  <a:pt x="190595" y="10396"/>
                </a:lnTo>
                <a:lnTo>
                  <a:pt x="192360" y="21977"/>
                </a:lnTo>
                <a:lnTo>
                  <a:pt x="189758" y="35591"/>
                </a:lnTo>
                <a:lnTo>
                  <a:pt x="187286" y="42778"/>
                </a:lnTo>
                <a:lnTo>
                  <a:pt x="181828" y="52649"/>
                </a:lnTo>
                <a:lnTo>
                  <a:pt x="174380" y="64309"/>
                </a:lnTo>
                <a:lnTo>
                  <a:pt x="141118" y="113457"/>
                </a:lnTo>
                <a:lnTo>
                  <a:pt x="134539" y="125168"/>
                </a:lnTo>
                <a:lnTo>
                  <a:pt x="128884" y="136785"/>
                </a:lnTo>
                <a:lnTo>
                  <a:pt x="123843" y="148341"/>
                </a:lnTo>
                <a:lnTo>
                  <a:pt x="86411" y="225281"/>
                </a:lnTo>
                <a:lnTo>
                  <a:pt x="53306" y="292105"/>
                </a:lnTo>
                <a:lnTo>
                  <a:pt x="45518" y="309037"/>
                </a:lnTo>
                <a:lnTo>
                  <a:pt x="39056" y="324134"/>
                </a:lnTo>
                <a:lnTo>
                  <a:pt x="33478" y="338010"/>
                </a:lnTo>
                <a:lnTo>
                  <a:pt x="28490" y="352340"/>
                </a:lnTo>
                <a:lnTo>
                  <a:pt x="23894" y="366974"/>
                </a:lnTo>
                <a:lnTo>
                  <a:pt x="19560" y="381810"/>
                </a:lnTo>
                <a:lnTo>
                  <a:pt x="16671" y="395510"/>
                </a:lnTo>
                <a:lnTo>
                  <a:pt x="14745" y="408453"/>
                </a:lnTo>
                <a:lnTo>
                  <a:pt x="13461" y="420892"/>
                </a:lnTo>
                <a:lnTo>
                  <a:pt x="11335" y="434265"/>
                </a:lnTo>
                <a:lnTo>
                  <a:pt x="8648" y="448260"/>
                </a:lnTo>
                <a:lnTo>
                  <a:pt x="5586" y="462670"/>
                </a:lnTo>
                <a:lnTo>
                  <a:pt x="3545" y="476087"/>
                </a:lnTo>
                <a:lnTo>
                  <a:pt x="2184" y="488841"/>
                </a:lnTo>
                <a:lnTo>
                  <a:pt x="1277" y="501155"/>
                </a:lnTo>
                <a:lnTo>
                  <a:pt x="672" y="516983"/>
                </a:lnTo>
                <a:lnTo>
                  <a:pt x="0" y="554891"/>
                </a:lnTo>
                <a:lnTo>
                  <a:pt x="1091" y="571857"/>
                </a:lnTo>
                <a:lnTo>
                  <a:pt x="3088" y="586978"/>
                </a:lnTo>
                <a:lnTo>
                  <a:pt x="5690" y="600869"/>
                </a:lnTo>
                <a:lnTo>
                  <a:pt x="9964" y="616479"/>
                </a:lnTo>
                <a:lnTo>
                  <a:pt x="15353" y="633236"/>
                </a:lnTo>
                <a:lnTo>
                  <a:pt x="21486" y="650758"/>
                </a:lnTo>
                <a:lnTo>
                  <a:pt x="28115" y="667519"/>
                </a:lnTo>
                <a:lnTo>
                  <a:pt x="35074" y="683773"/>
                </a:lnTo>
                <a:lnTo>
                  <a:pt x="42254" y="699689"/>
                </a:lnTo>
                <a:lnTo>
                  <a:pt x="49580" y="711569"/>
                </a:lnTo>
                <a:lnTo>
                  <a:pt x="57004" y="720760"/>
                </a:lnTo>
                <a:lnTo>
                  <a:pt x="81102" y="744635"/>
                </a:lnTo>
                <a:lnTo>
                  <a:pt x="86909" y="749153"/>
                </a:lnTo>
                <a:lnTo>
                  <a:pt x="93320" y="753436"/>
                </a:lnTo>
                <a:lnTo>
                  <a:pt x="100134" y="757561"/>
                </a:lnTo>
                <a:lnTo>
                  <a:pt x="105947" y="761581"/>
                </a:lnTo>
                <a:lnTo>
                  <a:pt x="111092" y="765531"/>
                </a:lnTo>
                <a:lnTo>
                  <a:pt x="115792" y="769434"/>
                </a:lnTo>
                <a:lnTo>
                  <a:pt x="121466" y="772036"/>
                </a:lnTo>
                <a:lnTo>
                  <a:pt x="127788" y="773771"/>
                </a:lnTo>
                <a:lnTo>
                  <a:pt x="134543" y="774927"/>
                </a:lnTo>
                <a:lnTo>
                  <a:pt x="141586" y="776968"/>
                </a:lnTo>
                <a:lnTo>
                  <a:pt x="148822" y="779599"/>
                </a:lnTo>
                <a:lnTo>
                  <a:pt x="156185" y="782623"/>
                </a:lnTo>
                <a:lnTo>
                  <a:pt x="162364" y="783369"/>
                </a:lnTo>
                <a:lnTo>
                  <a:pt x="167754" y="782596"/>
                </a:lnTo>
                <a:lnTo>
                  <a:pt x="172617" y="780811"/>
                </a:lnTo>
                <a:lnTo>
                  <a:pt x="177129" y="779621"/>
                </a:lnTo>
                <a:lnTo>
                  <a:pt x="181407" y="778827"/>
                </a:lnTo>
                <a:lnTo>
                  <a:pt x="193773" y="7772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30"/>
          <p:cNvSpPr/>
          <p:nvPr/>
        </p:nvSpPr>
        <p:spPr>
          <a:xfrm>
            <a:off x="5120640" y="3406610"/>
            <a:ext cx="114301" cy="319570"/>
          </a:xfrm>
          <a:custGeom>
            <a:avLst/>
            <a:gdLst/>
            <a:ahLst/>
            <a:cxnLst/>
            <a:rect l="0" t="0" r="0" b="0"/>
            <a:pathLst>
              <a:path w="114301" h="319570">
                <a:moveTo>
                  <a:pt x="0" y="10960"/>
                </a:moveTo>
                <a:lnTo>
                  <a:pt x="9841" y="1118"/>
                </a:lnTo>
                <a:lnTo>
                  <a:pt x="11640" y="589"/>
                </a:lnTo>
                <a:lnTo>
                  <a:pt x="14110" y="235"/>
                </a:lnTo>
                <a:lnTo>
                  <a:pt x="17027" y="0"/>
                </a:lnTo>
                <a:lnTo>
                  <a:pt x="18971" y="1113"/>
                </a:lnTo>
                <a:lnTo>
                  <a:pt x="20267" y="3125"/>
                </a:lnTo>
                <a:lnTo>
                  <a:pt x="21131" y="5737"/>
                </a:lnTo>
                <a:lnTo>
                  <a:pt x="24247" y="10018"/>
                </a:lnTo>
                <a:lnTo>
                  <a:pt x="28865" y="15412"/>
                </a:lnTo>
                <a:lnTo>
                  <a:pt x="39498" y="26908"/>
                </a:lnTo>
                <a:lnTo>
                  <a:pt x="48458" y="36251"/>
                </a:lnTo>
                <a:lnTo>
                  <a:pt x="51355" y="41791"/>
                </a:lnTo>
                <a:lnTo>
                  <a:pt x="53287" y="48024"/>
                </a:lnTo>
                <a:lnTo>
                  <a:pt x="54574" y="54719"/>
                </a:lnTo>
                <a:lnTo>
                  <a:pt x="56703" y="61722"/>
                </a:lnTo>
                <a:lnTo>
                  <a:pt x="59392" y="68932"/>
                </a:lnTo>
                <a:lnTo>
                  <a:pt x="62454" y="76277"/>
                </a:lnTo>
                <a:lnTo>
                  <a:pt x="64496" y="83715"/>
                </a:lnTo>
                <a:lnTo>
                  <a:pt x="65857" y="91213"/>
                </a:lnTo>
                <a:lnTo>
                  <a:pt x="66765" y="98752"/>
                </a:lnTo>
                <a:lnTo>
                  <a:pt x="68640" y="110128"/>
                </a:lnTo>
                <a:lnTo>
                  <a:pt x="74109" y="139701"/>
                </a:lnTo>
                <a:lnTo>
                  <a:pt x="76076" y="152667"/>
                </a:lnTo>
                <a:lnTo>
                  <a:pt x="77388" y="163851"/>
                </a:lnTo>
                <a:lnTo>
                  <a:pt x="78262" y="173847"/>
                </a:lnTo>
                <a:lnTo>
                  <a:pt x="78844" y="183051"/>
                </a:lnTo>
                <a:lnTo>
                  <a:pt x="79491" y="200052"/>
                </a:lnTo>
                <a:lnTo>
                  <a:pt x="80934" y="209411"/>
                </a:lnTo>
                <a:lnTo>
                  <a:pt x="83166" y="219460"/>
                </a:lnTo>
                <a:lnTo>
                  <a:pt x="85923" y="229970"/>
                </a:lnTo>
                <a:lnTo>
                  <a:pt x="89032" y="238246"/>
                </a:lnTo>
                <a:lnTo>
                  <a:pt x="92375" y="245034"/>
                </a:lnTo>
                <a:lnTo>
                  <a:pt x="95873" y="250829"/>
                </a:lnTo>
                <a:lnTo>
                  <a:pt x="98205" y="255962"/>
                </a:lnTo>
                <a:lnTo>
                  <a:pt x="100797" y="265053"/>
                </a:lnTo>
                <a:lnTo>
                  <a:pt x="102757" y="270525"/>
                </a:lnTo>
                <a:lnTo>
                  <a:pt x="105335" y="276713"/>
                </a:lnTo>
                <a:lnTo>
                  <a:pt x="112529" y="292760"/>
                </a:lnTo>
                <a:lnTo>
                  <a:pt x="113775" y="301607"/>
                </a:lnTo>
                <a:lnTo>
                  <a:pt x="114066" y="308623"/>
                </a:lnTo>
                <a:lnTo>
                  <a:pt x="114300" y="319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31"/>
          <p:cNvSpPr/>
          <p:nvPr/>
        </p:nvSpPr>
        <p:spPr>
          <a:xfrm>
            <a:off x="4949190" y="3794805"/>
            <a:ext cx="411481" cy="57105"/>
          </a:xfrm>
          <a:custGeom>
            <a:avLst/>
            <a:gdLst/>
            <a:ahLst/>
            <a:cxnLst/>
            <a:rect l="0" t="0" r="0" b="0"/>
            <a:pathLst>
              <a:path w="411481" h="57105">
                <a:moveTo>
                  <a:pt x="0" y="57104"/>
                </a:moveTo>
                <a:lnTo>
                  <a:pt x="31817" y="41196"/>
                </a:lnTo>
                <a:lnTo>
                  <a:pt x="40262" y="38878"/>
                </a:lnTo>
                <a:lnTo>
                  <a:pt x="49701" y="37334"/>
                </a:lnTo>
                <a:lnTo>
                  <a:pt x="59804" y="36304"/>
                </a:lnTo>
                <a:lnTo>
                  <a:pt x="69079" y="34348"/>
                </a:lnTo>
                <a:lnTo>
                  <a:pt x="77803" y="31773"/>
                </a:lnTo>
                <a:lnTo>
                  <a:pt x="105603" y="22082"/>
                </a:lnTo>
                <a:lnTo>
                  <a:pt x="116121" y="18516"/>
                </a:lnTo>
                <a:lnTo>
                  <a:pt x="126944" y="16139"/>
                </a:lnTo>
                <a:lnTo>
                  <a:pt x="137970" y="14554"/>
                </a:lnTo>
                <a:lnTo>
                  <a:pt x="149129" y="13498"/>
                </a:lnTo>
                <a:lnTo>
                  <a:pt x="160379" y="11523"/>
                </a:lnTo>
                <a:lnTo>
                  <a:pt x="171690" y="8937"/>
                </a:lnTo>
                <a:lnTo>
                  <a:pt x="183040" y="5942"/>
                </a:lnTo>
                <a:lnTo>
                  <a:pt x="194416" y="3947"/>
                </a:lnTo>
                <a:lnTo>
                  <a:pt x="205811" y="2616"/>
                </a:lnTo>
                <a:lnTo>
                  <a:pt x="217217" y="1729"/>
                </a:lnTo>
                <a:lnTo>
                  <a:pt x="228631" y="1137"/>
                </a:lnTo>
                <a:lnTo>
                  <a:pt x="251473" y="480"/>
                </a:lnTo>
                <a:lnTo>
                  <a:pt x="366952" y="0"/>
                </a:lnTo>
                <a:lnTo>
                  <a:pt x="375445" y="1255"/>
                </a:lnTo>
                <a:lnTo>
                  <a:pt x="382376" y="3362"/>
                </a:lnTo>
                <a:lnTo>
                  <a:pt x="388267" y="6036"/>
                </a:lnTo>
                <a:lnTo>
                  <a:pt x="393464" y="7819"/>
                </a:lnTo>
                <a:lnTo>
                  <a:pt x="398200" y="9007"/>
                </a:lnTo>
                <a:lnTo>
                  <a:pt x="411480" y="113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32"/>
          <p:cNvSpPr/>
          <p:nvPr/>
        </p:nvSpPr>
        <p:spPr>
          <a:xfrm>
            <a:off x="5100206" y="3909530"/>
            <a:ext cx="363335" cy="237756"/>
          </a:xfrm>
          <a:custGeom>
            <a:avLst/>
            <a:gdLst/>
            <a:ahLst/>
            <a:cxnLst/>
            <a:rect l="0" t="0" r="0" b="0"/>
            <a:pathLst>
              <a:path w="363335" h="237756">
                <a:moveTo>
                  <a:pt x="89014" y="10959"/>
                </a:moveTo>
                <a:lnTo>
                  <a:pt x="101149" y="4892"/>
                </a:lnTo>
                <a:lnTo>
                  <a:pt x="107264" y="3104"/>
                </a:lnTo>
                <a:lnTo>
                  <a:pt x="113881" y="1913"/>
                </a:lnTo>
                <a:lnTo>
                  <a:pt x="120831" y="1118"/>
                </a:lnTo>
                <a:lnTo>
                  <a:pt x="128005" y="589"/>
                </a:lnTo>
                <a:lnTo>
                  <a:pt x="135328" y="236"/>
                </a:lnTo>
                <a:lnTo>
                  <a:pt x="142750" y="0"/>
                </a:lnTo>
                <a:lnTo>
                  <a:pt x="148968" y="1113"/>
                </a:lnTo>
                <a:lnTo>
                  <a:pt x="159263" y="5737"/>
                </a:lnTo>
                <a:lnTo>
                  <a:pt x="165057" y="7478"/>
                </a:lnTo>
                <a:lnTo>
                  <a:pt x="171459" y="8638"/>
                </a:lnTo>
                <a:lnTo>
                  <a:pt x="178267" y="9412"/>
                </a:lnTo>
                <a:lnTo>
                  <a:pt x="184076" y="11198"/>
                </a:lnTo>
                <a:lnTo>
                  <a:pt x="193917" y="16569"/>
                </a:lnTo>
                <a:lnTo>
                  <a:pt x="202524" y="23189"/>
                </a:lnTo>
                <a:lnTo>
                  <a:pt x="206597" y="26732"/>
                </a:lnTo>
                <a:lnTo>
                  <a:pt x="209313" y="30365"/>
                </a:lnTo>
                <a:lnTo>
                  <a:pt x="212330" y="37787"/>
                </a:lnTo>
                <a:lnTo>
                  <a:pt x="213134" y="42815"/>
                </a:lnTo>
                <a:lnTo>
                  <a:pt x="213671" y="48706"/>
                </a:lnTo>
                <a:lnTo>
                  <a:pt x="214028" y="55174"/>
                </a:lnTo>
                <a:lnTo>
                  <a:pt x="214426" y="69134"/>
                </a:lnTo>
                <a:lnTo>
                  <a:pt x="214531" y="76412"/>
                </a:lnTo>
                <a:lnTo>
                  <a:pt x="213332" y="83805"/>
                </a:lnTo>
                <a:lnTo>
                  <a:pt x="211263" y="91273"/>
                </a:lnTo>
                <a:lnTo>
                  <a:pt x="208613" y="98792"/>
                </a:lnTo>
                <a:lnTo>
                  <a:pt x="205577" y="106345"/>
                </a:lnTo>
                <a:lnTo>
                  <a:pt x="202282" y="113919"/>
                </a:lnTo>
                <a:lnTo>
                  <a:pt x="198816" y="121509"/>
                </a:lnTo>
                <a:lnTo>
                  <a:pt x="193965" y="129109"/>
                </a:lnTo>
                <a:lnTo>
                  <a:pt x="188191" y="136716"/>
                </a:lnTo>
                <a:lnTo>
                  <a:pt x="181802" y="144327"/>
                </a:lnTo>
                <a:lnTo>
                  <a:pt x="173732" y="151941"/>
                </a:lnTo>
                <a:lnTo>
                  <a:pt x="164543" y="159558"/>
                </a:lnTo>
                <a:lnTo>
                  <a:pt x="154606" y="167175"/>
                </a:lnTo>
                <a:lnTo>
                  <a:pt x="145442" y="174793"/>
                </a:lnTo>
                <a:lnTo>
                  <a:pt x="136792" y="182412"/>
                </a:lnTo>
                <a:lnTo>
                  <a:pt x="128486" y="190031"/>
                </a:lnTo>
                <a:lnTo>
                  <a:pt x="120409" y="196381"/>
                </a:lnTo>
                <a:lnTo>
                  <a:pt x="112484" y="201883"/>
                </a:lnTo>
                <a:lnTo>
                  <a:pt x="104660" y="206823"/>
                </a:lnTo>
                <a:lnTo>
                  <a:pt x="95635" y="211385"/>
                </a:lnTo>
                <a:lnTo>
                  <a:pt x="85808" y="215696"/>
                </a:lnTo>
                <a:lnTo>
                  <a:pt x="75446" y="219841"/>
                </a:lnTo>
                <a:lnTo>
                  <a:pt x="67269" y="222604"/>
                </a:lnTo>
                <a:lnTo>
                  <a:pt x="60547" y="224445"/>
                </a:lnTo>
                <a:lnTo>
                  <a:pt x="54796" y="225673"/>
                </a:lnTo>
                <a:lnTo>
                  <a:pt x="48422" y="227762"/>
                </a:lnTo>
                <a:lnTo>
                  <a:pt x="41632" y="230425"/>
                </a:lnTo>
                <a:lnTo>
                  <a:pt x="34566" y="233469"/>
                </a:lnTo>
                <a:lnTo>
                  <a:pt x="23328" y="236853"/>
                </a:lnTo>
                <a:lnTo>
                  <a:pt x="18553" y="237755"/>
                </a:lnTo>
                <a:lnTo>
                  <a:pt x="14100" y="237087"/>
                </a:lnTo>
                <a:lnTo>
                  <a:pt x="9861" y="235371"/>
                </a:lnTo>
                <a:lnTo>
                  <a:pt x="0" y="229560"/>
                </a:lnTo>
                <a:lnTo>
                  <a:pt x="462" y="227813"/>
                </a:lnTo>
                <a:lnTo>
                  <a:pt x="4360" y="222486"/>
                </a:lnTo>
                <a:lnTo>
                  <a:pt x="10327" y="215885"/>
                </a:lnTo>
                <a:lnTo>
                  <a:pt x="13695" y="212346"/>
                </a:lnTo>
                <a:lnTo>
                  <a:pt x="24212" y="205028"/>
                </a:lnTo>
                <a:lnTo>
                  <a:pt x="30573" y="201298"/>
                </a:lnTo>
                <a:lnTo>
                  <a:pt x="37353" y="197542"/>
                </a:lnTo>
                <a:lnTo>
                  <a:pt x="51660" y="189982"/>
                </a:lnTo>
                <a:lnTo>
                  <a:pt x="60301" y="184918"/>
                </a:lnTo>
                <a:lnTo>
                  <a:pt x="80063" y="172518"/>
                </a:lnTo>
                <a:lnTo>
                  <a:pt x="90666" y="168195"/>
                </a:lnTo>
                <a:lnTo>
                  <a:pt x="101545" y="165313"/>
                </a:lnTo>
                <a:lnTo>
                  <a:pt x="112608" y="163392"/>
                </a:lnTo>
                <a:lnTo>
                  <a:pt x="127603" y="159571"/>
                </a:lnTo>
                <a:lnTo>
                  <a:pt x="145220" y="154484"/>
                </a:lnTo>
                <a:lnTo>
                  <a:pt x="164585" y="148553"/>
                </a:lnTo>
                <a:lnTo>
                  <a:pt x="180034" y="144598"/>
                </a:lnTo>
                <a:lnTo>
                  <a:pt x="192874" y="141962"/>
                </a:lnTo>
                <a:lnTo>
                  <a:pt x="203974" y="140204"/>
                </a:lnTo>
                <a:lnTo>
                  <a:pt x="268138" y="131663"/>
                </a:lnTo>
                <a:lnTo>
                  <a:pt x="287170" y="129528"/>
                </a:lnTo>
                <a:lnTo>
                  <a:pt x="302398" y="128106"/>
                </a:lnTo>
                <a:lnTo>
                  <a:pt x="363334" y="1252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33"/>
          <p:cNvSpPr/>
          <p:nvPr/>
        </p:nvSpPr>
        <p:spPr>
          <a:xfrm>
            <a:off x="5429250" y="3373909"/>
            <a:ext cx="262669" cy="866573"/>
          </a:xfrm>
          <a:custGeom>
            <a:avLst/>
            <a:gdLst/>
            <a:ahLst/>
            <a:cxnLst/>
            <a:rect l="0" t="0" r="0" b="0"/>
            <a:pathLst>
              <a:path w="262669" h="866573">
                <a:moveTo>
                  <a:pt x="11429" y="20800"/>
                </a:moveTo>
                <a:lnTo>
                  <a:pt x="5362" y="14733"/>
                </a:lnTo>
                <a:lnTo>
                  <a:pt x="3574" y="11675"/>
                </a:lnTo>
                <a:lnTo>
                  <a:pt x="1588" y="4892"/>
                </a:lnTo>
                <a:lnTo>
                  <a:pt x="2328" y="2574"/>
                </a:lnTo>
                <a:lnTo>
                  <a:pt x="4093" y="1030"/>
                </a:lnTo>
                <a:lnTo>
                  <a:pt x="6538" y="0"/>
                </a:lnTo>
                <a:lnTo>
                  <a:pt x="9438" y="583"/>
                </a:lnTo>
                <a:lnTo>
                  <a:pt x="16048" y="4618"/>
                </a:lnTo>
                <a:lnTo>
                  <a:pt x="20859" y="7472"/>
                </a:lnTo>
                <a:lnTo>
                  <a:pt x="26606" y="10645"/>
                </a:lnTo>
                <a:lnTo>
                  <a:pt x="32977" y="14030"/>
                </a:lnTo>
                <a:lnTo>
                  <a:pt x="56989" y="27951"/>
                </a:lnTo>
                <a:lnTo>
                  <a:pt x="72283" y="36998"/>
                </a:lnTo>
                <a:lnTo>
                  <a:pt x="99435" y="53822"/>
                </a:lnTo>
                <a:lnTo>
                  <a:pt x="112010" y="61865"/>
                </a:lnTo>
                <a:lnTo>
                  <a:pt x="125473" y="73577"/>
                </a:lnTo>
                <a:lnTo>
                  <a:pt x="139529" y="87735"/>
                </a:lnTo>
                <a:lnTo>
                  <a:pt x="167423" y="117859"/>
                </a:lnTo>
                <a:lnTo>
                  <a:pt x="192520" y="143948"/>
                </a:lnTo>
                <a:lnTo>
                  <a:pt x="203277" y="157509"/>
                </a:lnTo>
                <a:lnTo>
                  <a:pt x="212988" y="171629"/>
                </a:lnTo>
                <a:lnTo>
                  <a:pt x="222001" y="186123"/>
                </a:lnTo>
                <a:lnTo>
                  <a:pt x="229281" y="200865"/>
                </a:lnTo>
                <a:lnTo>
                  <a:pt x="235404" y="215774"/>
                </a:lnTo>
                <a:lnTo>
                  <a:pt x="240756" y="230793"/>
                </a:lnTo>
                <a:lnTo>
                  <a:pt x="245594" y="247156"/>
                </a:lnTo>
                <a:lnTo>
                  <a:pt x="250089" y="264414"/>
                </a:lnTo>
                <a:lnTo>
                  <a:pt x="254356" y="282269"/>
                </a:lnTo>
                <a:lnTo>
                  <a:pt x="257200" y="299253"/>
                </a:lnTo>
                <a:lnTo>
                  <a:pt x="259097" y="315656"/>
                </a:lnTo>
                <a:lnTo>
                  <a:pt x="260361" y="331671"/>
                </a:lnTo>
                <a:lnTo>
                  <a:pt x="261204" y="348697"/>
                </a:lnTo>
                <a:lnTo>
                  <a:pt x="262140" y="384549"/>
                </a:lnTo>
                <a:lnTo>
                  <a:pt x="262668" y="440433"/>
                </a:lnTo>
                <a:lnTo>
                  <a:pt x="261472" y="459306"/>
                </a:lnTo>
                <a:lnTo>
                  <a:pt x="259404" y="478237"/>
                </a:lnTo>
                <a:lnTo>
                  <a:pt x="256756" y="497208"/>
                </a:lnTo>
                <a:lnTo>
                  <a:pt x="252450" y="516206"/>
                </a:lnTo>
                <a:lnTo>
                  <a:pt x="247040" y="535220"/>
                </a:lnTo>
                <a:lnTo>
                  <a:pt x="240893" y="554247"/>
                </a:lnTo>
                <a:lnTo>
                  <a:pt x="235525" y="573282"/>
                </a:lnTo>
                <a:lnTo>
                  <a:pt x="230677" y="592321"/>
                </a:lnTo>
                <a:lnTo>
                  <a:pt x="226174" y="611364"/>
                </a:lnTo>
                <a:lnTo>
                  <a:pt x="219363" y="629140"/>
                </a:lnTo>
                <a:lnTo>
                  <a:pt x="211012" y="646070"/>
                </a:lnTo>
                <a:lnTo>
                  <a:pt x="201634" y="662437"/>
                </a:lnTo>
                <a:lnTo>
                  <a:pt x="184442" y="694169"/>
                </a:lnTo>
                <a:lnTo>
                  <a:pt x="176301" y="709743"/>
                </a:lnTo>
                <a:lnTo>
                  <a:pt x="168334" y="723935"/>
                </a:lnTo>
                <a:lnTo>
                  <a:pt x="160482" y="737207"/>
                </a:lnTo>
                <a:lnTo>
                  <a:pt x="152708" y="749865"/>
                </a:lnTo>
                <a:lnTo>
                  <a:pt x="143715" y="762113"/>
                </a:lnTo>
                <a:lnTo>
                  <a:pt x="133910" y="774089"/>
                </a:lnTo>
                <a:lnTo>
                  <a:pt x="123563" y="785883"/>
                </a:lnTo>
                <a:lnTo>
                  <a:pt x="105293" y="805761"/>
                </a:lnTo>
                <a:lnTo>
                  <a:pt x="87437" y="824332"/>
                </a:lnTo>
                <a:lnTo>
                  <a:pt x="66800" y="845285"/>
                </a:lnTo>
                <a:lnTo>
                  <a:pt x="58504" y="852397"/>
                </a:lnTo>
                <a:lnTo>
                  <a:pt x="51703" y="857138"/>
                </a:lnTo>
                <a:lnTo>
                  <a:pt x="45898" y="860299"/>
                </a:lnTo>
                <a:lnTo>
                  <a:pt x="40759" y="862406"/>
                </a:lnTo>
                <a:lnTo>
                  <a:pt x="36062" y="863811"/>
                </a:lnTo>
                <a:lnTo>
                  <a:pt x="31662" y="864748"/>
                </a:lnTo>
                <a:lnTo>
                  <a:pt x="27458" y="865372"/>
                </a:lnTo>
                <a:lnTo>
                  <a:pt x="19399" y="866065"/>
                </a:lnTo>
                <a:lnTo>
                  <a:pt x="12129" y="866572"/>
                </a:lnTo>
                <a:lnTo>
                  <a:pt x="8354" y="863212"/>
                </a:lnTo>
                <a:lnTo>
                  <a:pt x="0" y="855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34"/>
          <p:cNvSpPr/>
          <p:nvPr/>
        </p:nvSpPr>
        <p:spPr>
          <a:xfrm>
            <a:off x="5772150" y="3188969"/>
            <a:ext cx="217171" cy="205741"/>
          </a:xfrm>
          <a:custGeom>
            <a:avLst/>
            <a:gdLst/>
            <a:ahLst/>
            <a:cxnLst/>
            <a:rect l="0" t="0" r="0" b="0"/>
            <a:pathLst>
              <a:path w="217171" h="205741">
                <a:moveTo>
                  <a:pt x="0" y="0"/>
                </a:moveTo>
                <a:lnTo>
                  <a:pt x="12135" y="6068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28597" y="19496"/>
                </a:lnTo>
                <a:lnTo>
                  <a:pt x="30494" y="23158"/>
                </a:lnTo>
                <a:lnTo>
                  <a:pt x="31759" y="26869"/>
                </a:lnTo>
                <a:lnTo>
                  <a:pt x="35143" y="30612"/>
                </a:lnTo>
                <a:lnTo>
                  <a:pt x="39938" y="34379"/>
                </a:lnTo>
                <a:lnTo>
                  <a:pt x="45675" y="38159"/>
                </a:lnTo>
                <a:lnTo>
                  <a:pt x="50770" y="41950"/>
                </a:lnTo>
                <a:lnTo>
                  <a:pt x="55436" y="45747"/>
                </a:lnTo>
                <a:lnTo>
                  <a:pt x="59818" y="49548"/>
                </a:lnTo>
                <a:lnTo>
                  <a:pt x="64008" y="54622"/>
                </a:lnTo>
                <a:lnTo>
                  <a:pt x="68072" y="60545"/>
                </a:lnTo>
                <a:lnTo>
                  <a:pt x="72051" y="67033"/>
                </a:lnTo>
                <a:lnTo>
                  <a:pt x="77244" y="72629"/>
                </a:lnTo>
                <a:lnTo>
                  <a:pt x="83246" y="77630"/>
                </a:lnTo>
                <a:lnTo>
                  <a:pt x="89787" y="82233"/>
                </a:lnTo>
                <a:lnTo>
                  <a:pt x="95418" y="87843"/>
                </a:lnTo>
                <a:lnTo>
                  <a:pt x="100442" y="94122"/>
                </a:lnTo>
                <a:lnTo>
                  <a:pt x="105061" y="100848"/>
                </a:lnTo>
                <a:lnTo>
                  <a:pt x="110681" y="106602"/>
                </a:lnTo>
                <a:lnTo>
                  <a:pt x="116967" y="111708"/>
                </a:lnTo>
                <a:lnTo>
                  <a:pt x="123697" y="116382"/>
                </a:lnTo>
                <a:lnTo>
                  <a:pt x="129455" y="120768"/>
                </a:lnTo>
                <a:lnTo>
                  <a:pt x="134563" y="124962"/>
                </a:lnTo>
                <a:lnTo>
                  <a:pt x="139238" y="129028"/>
                </a:lnTo>
                <a:lnTo>
                  <a:pt x="144896" y="133009"/>
                </a:lnTo>
                <a:lnTo>
                  <a:pt x="151207" y="136933"/>
                </a:lnTo>
                <a:lnTo>
                  <a:pt x="157955" y="140819"/>
                </a:lnTo>
                <a:lnTo>
                  <a:pt x="163723" y="144679"/>
                </a:lnTo>
                <a:lnTo>
                  <a:pt x="168838" y="148523"/>
                </a:lnTo>
                <a:lnTo>
                  <a:pt x="173519" y="152356"/>
                </a:lnTo>
                <a:lnTo>
                  <a:pt x="179179" y="158720"/>
                </a:lnTo>
                <a:lnTo>
                  <a:pt x="185493" y="166774"/>
                </a:lnTo>
                <a:lnTo>
                  <a:pt x="192242" y="175953"/>
                </a:lnTo>
                <a:lnTo>
                  <a:pt x="198011" y="183342"/>
                </a:lnTo>
                <a:lnTo>
                  <a:pt x="203127" y="189538"/>
                </a:lnTo>
                <a:lnTo>
                  <a:pt x="21717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35"/>
          <p:cNvSpPr/>
          <p:nvPr/>
        </p:nvSpPr>
        <p:spPr>
          <a:xfrm>
            <a:off x="5783579" y="3166109"/>
            <a:ext cx="205742" cy="285751"/>
          </a:xfrm>
          <a:custGeom>
            <a:avLst/>
            <a:gdLst/>
            <a:ahLst/>
            <a:cxnLst/>
            <a:rect l="0" t="0" r="0" b="0"/>
            <a:pathLst>
              <a:path w="205742" h="285751">
                <a:moveTo>
                  <a:pt x="205741" y="0"/>
                </a:moveTo>
                <a:lnTo>
                  <a:pt x="193605" y="0"/>
                </a:lnTo>
                <a:lnTo>
                  <a:pt x="188760" y="2541"/>
                </a:lnTo>
                <a:lnTo>
                  <a:pt x="184260" y="6774"/>
                </a:lnTo>
                <a:lnTo>
                  <a:pt x="179990" y="12136"/>
                </a:lnTo>
                <a:lnTo>
                  <a:pt x="174604" y="18251"/>
                </a:lnTo>
                <a:lnTo>
                  <a:pt x="168473" y="24867"/>
                </a:lnTo>
                <a:lnTo>
                  <a:pt x="161846" y="31818"/>
                </a:lnTo>
                <a:lnTo>
                  <a:pt x="153617" y="42803"/>
                </a:lnTo>
                <a:lnTo>
                  <a:pt x="144322" y="56475"/>
                </a:lnTo>
                <a:lnTo>
                  <a:pt x="108095" y="111909"/>
                </a:lnTo>
                <a:lnTo>
                  <a:pt x="100004" y="122866"/>
                </a:lnTo>
                <a:lnTo>
                  <a:pt x="92069" y="132711"/>
                </a:lnTo>
                <a:lnTo>
                  <a:pt x="84239" y="141814"/>
                </a:lnTo>
                <a:lnTo>
                  <a:pt x="73940" y="155503"/>
                </a:lnTo>
                <a:lnTo>
                  <a:pt x="48949" y="191032"/>
                </a:lnTo>
                <a:lnTo>
                  <a:pt x="37713" y="206095"/>
                </a:lnTo>
                <a:lnTo>
                  <a:pt x="27682" y="218677"/>
                </a:lnTo>
                <a:lnTo>
                  <a:pt x="18455" y="229605"/>
                </a:lnTo>
                <a:lnTo>
                  <a:pt x="13573" y="239430"/>
                </a:lnTo>
                <a:lnTo>
                  <a:pt x="11589" y="248520"/>
                </a:lnTo>
                <a:lnTo>
                  <a:pt x="11537" y="257120"/>
                </a:lnTo>
                <a:lnTo>
                  <a:pt x="10231" y="264123"/>
                </a:lnTo>
                <a:lnTo>
                  <a:pt x="8091" y="27006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5.6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exponential equations</a:t>
            </a:r>
          </a:p>
          <a:p>
            <a:r>
              <a:rPr lang="en-US" dirty="0" smtClean="0"/>
              <a:t>Solve logarithmic equations.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Exponetial</a:t>
            </a:r>
            <a:r>
              <a:rPr lang="en-US" dirty="0" smtClean="0"/>
              <a:t>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 </a:t>
            </a:r>
            <a:r>
              <a:rPr lang="en-US" dirty="0" err="1" smtClean="0"/>
              <a:t>Ca</a:t>
            </a:r>
            <a:r>
              <a:rPr lang="en-US" baseline="30000" dirty="0" err="1" smtClean="0"/>
              <a:t>x</a:t>
            </a:r>
            <a:r>
              <a:rPr lang="en-US" dirty="0" smtClean="0"/>
              <a:t> = k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for a</a:t>
            </a:r>
            <a:r>
              <a:rPr lang="en-US" baseline="30000" dirty="0" smtClean="0"/>
              <a:t>x</a:t>
            </a:r>
          </a:p>
          <a:p>
            <a:pPr marL="514350" indent="-514350">
              <a:buAutoNum type="arabicParenR"/>
            </a:pPr>
            <a:r>
              <a:rPr lang="en-US" dirty="0" smtClean="0"/>
              <a:t>take the base a log of both sides, which makes the a</a:t>
            </a:r>
            <a:r>
              <a:rPr lang="en-US" baseline="30000" dirty="0" smtClean="0"/>
              <a:t>x </a:t>
            </a:r>
            <a:r>
              <a:rPr lang="en-US" dirty="0" smtClean="0"/>
              <a:t>equal x because..</a:t>
            </a:r>
          </a:p>
          <a:p>
            <a:pPr marL="880110" lvl="1" indent="-514350">
              <a:buNone/>
            </a:pP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a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</a:t>
            </a:r>
            <a:r>
              <a:rPr lang="en-US" dirty="0" smtClean="0"/>
              <a:t> = x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the other side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MARTPenAnnotation130"/>
          <p:cNvSpPr/>
          <p:nvPr/>
        </p:nvSpPr>
        <p:spPr>
          <a:xfrm>
            <a:off x="405357" y="2251709"/>
            <a:ext cx="63274" cy="697231"/>
          </a:xfrm>
          <a:custGeom>
            <a:avLst/>
            <a:gdLst/>
            <a:ahLst/>
            <a:cxnLst/>
            <a:rect l="0" t="0" r="0" b="0"/>
            <a:pathLst>
              <a:path w="63274" h="697231">
                <a:moveTo>
                  <a:pt x="63273" y="0"/>
                </a:moveTo>
                <a:lnTo>
                  <a:pt x="63273" y="6068"/>
                </a:lnTo>
                <a:lnTo>
                  <a:pt x="62003" y="9126"/>
                </a:lnTo>
                <a:lnTo>
                  <a:pt x="59886" y="12434"/>
                </a:lnTo>
                <a:lnTo>
                  <a:pt x="57205" y="15909"/>
                </a:lnTo>
                <a:lnTo>
                  <a:pt x="55417" y="20767"/>
                </a:lnTo>
                <a:lnTo>
                  <a:pt x="54226" y="26544"/>
                </a:lnTo>
                <a:lnTo>
                  <a:pt x="52902" y="41008"/>
                </a:lnTo>
                <a:lnTo>
                  <a:pt x="52313" y="60136"/>
                </a:lnTo>
                <a:lnTo>
                  <a:pt x="51982" y="92325"/>
                </a:lnTo>
                <a:lnTo>
                  <a:pt x="49396" y="114890"/>
                </a:lnTo>
                <a:lnTo>
                  <a:pt x="39748" y="180602"/>
                </a:lnTo>
                <a:lnTo>
                  <a:pt x="34890" y="209302"/>
                </a:lnTo>
                <a:lnTo>
                  <a:pt x="30381" y="233515"/>
                </a:lnTo>
                <a:lnTo>
                  <a:pt x="26105" y="254737"/>
                </a:lnTo>
                <a:lnTo>
                  <a:pt x="21984" y="280315"/>
                </a:lnTo>
                <a:lnTo>
                  <a:pt x="14019" y="339215"/>
                </a:lnTo>
                <a:lnTo>
                  <a:pt x="11387" y="364573"/>
                </a:lnTo>
                <a:lnTo>
                  <a:pt x="9632" y="386559"/>
                </a:lnTo>
                <a:lnTo>
                  <a:pt x="8462" y="406296"/>
                </a:lnTo>
                <a:lnTo>
                  <a:pt x="6412" y="429614"/>
                </a:lnTo>
                <a:lnTo>
                  <a:pt x="748" y="482617"/>
                </a:lnTo>
                <a:lnTo>
                  <a:pt x="0" y="504625"/>
                </a:lnTo>
                <a:lnTo>
                  <a:pt x="771" y="523107"/>
                </a:lnTo>
                <a:lnTo>
                  <a:pt x="2555" y="539238"/>
                </a:lnTo>
                <a:lnTo>
                  <a:pt x="3744" y="553802"/>
                </a:lnTo>
                <a:lnTo>
                  <a:pt x="4537" y="567322"/>
                </a:lnTo>
                <a:lnTo>
                  <a:pt x="5418" y="591233"/>
                </a:lnTo>
                <a:lnTo>
                  <a:pt x="5809" y="610327"/>
                </a:lnTo>
                <a:lnTo>
                  <a:pt x="7184" y="621515"/>
                </a:lnTo>
                <a:lnTo>
                  <a:pt x="9370" y="634054"/>
                </a:lnTo>
                <a:lnTo>
                  <a:pt x="12098" y="647492"/>
                </a:lnTo>
                <a:lnTo>
                  <a:pt x="13916" y="657722"/>
                </a:lnTo>
                <a:lnTo>
                  <a:pt x="15128" y="665811"/>
                </a:lnTo>
                <a:lnTo>
                  <a:pt x="17074" y="681852"/>
                </a:lnTo>
                <a:lnTo>
                  <a:pt x="17553" y="6972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1"/>
          <p:cNvSpPr/>
          <p:nvPr/>
        </p:nvSpPr>
        <p:spPr>
          <a:xfrm>
            <a:off x="622513" y="2263139"/>
            <a:ext cx="483724" cy="605518"/>
          </a:xfrm>
          <a:custGeom>
            <a:avLst/>
            <a:gdLst/>
            <a:ahLst/>
            <a:cxnLst/>
            <a:rect l="0" t="0" r="0" b="0"/>
            <a:pathLst>
              <a:path w="483724" h="605518">
                <a:moveTo>
                  <a:pt x="97577" y="0"/>
                </a:moveTo>
                <a:lnTo>
                  <a:pt x="89721" y="16981"/>
                </a:lnTo>
                <a:lnTo>
                  <a:pt x="85936" y="31137"/>
                </a:lnTo>
                <a:lnTo>
                  <a:pt x="80550" y="43896"/>
                </a:lnTo>
                <a:lnTo>
                  <a:pt x="76065" y="55934"/>
                </a:lnTo>
                <a:lnTo>
                  <a:pt x="64309" y="89630"/>
                </a:lnTo>
                <a:lnTo>
                  <a:pt x="58888" y="106743"/>
                </a:lnTo>
                <a:lnTo>
                  <a:pt x="49479" y="139305"/>
                </a:lnTo>
                <a:lnTo>
                  <a:pt x="33089" y="201602"/>
                </a:lnTo>
                <a:lnTo>
                  <a:pt x="25312" y="232264"/>
                </a:lnTo>
                <a:lnTo>
                  <a:pt x="17623" y="266212"/>
                </a:lnTo>
                <a:lnTo>
                  <a:pt x="13794" y="284155"/>
                </a:lnTo>
                <a:lnTo>
                  <a:pt x="11241" y="306277"/>
                </a:lnTo>
                <a:lnTo>
                  <a:pt x="9540" y="331185"/>
                </a:lnTo>
                <a:lnTo>
                  <a:pt x="8405" y="357950"/>
                </a:lnTo>
                <a:lnTo>
                  <a:pt x="6379" y="379603"/>
                </a:lnTo>
                <a:lnTo>
                  <a:pt x="3758" y="397849"/>
                </a:lnTo>
                <a:lnTo>
                  <a:pt x="741" y="413823"/>
                </a:lnTo>
                <a:lnTo>
                  <a:pt x="0" y="428282"/>
                </a:lnTo>
                <a:lnTo>
                  <a:pt x="775" y="441731"/>
                </a:lnTo>
                <a:lnTo>
                  <a:pt x="2562" y="454508"/>
                </a:lnTo>
                <a:lnTo>
                  <a:pt x="7564" y="470645"/>
                </a:lnTo>
                <a:lnTo>
                  <a:pt x="14708" y="489024"/>
                </a:lnTo>
                <a:lnTo>
                  <a:pt x="23281" y="508896"/>
                </a:lnTo>
                <a:lnTo>
                  <a:pt x="31536" y="524684"/>
                </a:lnTo>
                <a:lnTo>
                  <a:pt x="39580" y="537750"/>
                </a:lnTo>
                <a:lnTo>
                  <a:pt x="47482" y="549000"/>
                </a:lnTo>
                <a:lnTo>
                  <a:pt x="55290" y="559040"/>
                </a:lnTo>
                <a:lnTo>
                  <a:pt x="63036" y="568274"/>
                </a:lnTo>
                <a:lnTo>
                  <a:pt x="70739" y="576969"/>
                </a:lnTo>
                <a:lnTo>
                  <a:pt x="79685" y="584036"/>
                </a:lnTo>
                <a:lnTo>
                  <a:pt x="89459" y="590018"/>
                </a:lnTo>
                <a:lnTo>
                  <a:pt x="99785" y="595275"/>
                </a:lnTo>
                <a:lnTo>
                  <a:pt x="110479" y="598780"/>
                </a:lnTo>
                <a:lnTo>
                  <a:pt x="121418" y="601117"/>
                </a:lnTo>
                <a:lnTo>
                  <a:pt x="132521" y="602675"/>
                </a:lnTo>
                <a:lnTo>
                  <a:pt x="143733" y="603713"/>
                </a:lnTo>
                <a:lnTo>
                  <a:pt x="155017" y="604406"/>
                </a:lnTo>
                <a:lnTo>
                  <a:pt x="166350" y="604867"/>
                </a:lnTo>
                <a:lnTo>
                  <a:pt x="192489" y="605380"/>
                </a:lnTo>
                <a:lnTo>
                  <a:pt x="206572" y="605517"/>
                </a:lnTo>
                <a:lnTo>
                  <a:pt x="219770" y="603068"/>
                </a:lnTo>
                <a:lnTo>
                  <a:pt x="232379" y="598895"/>
                </a:lnTo>
                <a:lnTo>
                  <a:pt x="244595" y="593574"/>
                </a:lnTo>
                <a:lnTo>
                  <a:pt x="257819" y="588756"/>
                </a:lnTo>
                <a:lnTo>
                  <a:pt x="271715" y="584274"/>
                </a:lnTo>
                <a:lnTo>
                  <a:pt x="286059" y="580016"/>
                </a:lnTo>
                <a:lnTo>
                  <a:pt x="299431" y="574638"/>
                </a:lnTo>
                <a:lnTo>
                  <a:pt x="312156" y="568512"/>
                </a:lnTo>
                <a:lnTo>
                  <a:pt x="324450" y="561888"/>
                </a:lnTo>
                <a:lnTo>
                  <a:pt x="336455" y="553662"/>
                </a:lnTo>
                <a:lnTo>
                  <a:pt x="348269" y="544368"/>
                </a:lnTo>
                <a:lnTo>
                  <a:pt x="359955" y="534363"/>
                </a:lnTo>
                <a:lnTo>
                  <a:pt x="371556" y="523882"/>
                </a:lnTo>
                <a:lnTo>
                  <a:pt x="394605" y="502077"/>
                </a:lnTo>
                <a:lnTo>
                  <a:pt x="404815" y="490928"/>
                </a:lnTo>
                <a:lnTo>
                  <a:pt x="414163" y="479686"/>
                </a:lnTo>
                <a:lnTo>
                  <a:pt x="422934" y="468381"/>
                </a:lnTo>
                <a:lnTo>
                  <a:pt x="431321" y="457034"/>
                </a:lnTo>
                <a:lnTo>
                  <a:pt x="447414" y="434266"/>
                </a:lnTo>
                <a:lnTo>
                  <a:pt x="453992" y="420321"/>
                </a:lnTo>
                <a:lnTo>
                  <a:pt x="459647" y="404674"/>
                </a:lnTo>
                <a:lnTo>
                  <a:pt x="473673" y="359087"/>
                </a:lnTo>
                <a:lnTo>
                  <a:pt x="477848" y="346072"/>
                </a:lnTo>
                <a:lnTo>
                  <a:pt x="480631" y="331045"/>
                </a:lnTo>
                <a:lnTo>
                  <a:pt x="482486" y="314677"/>
                </a:lnTo>
                <a:lnTo>
                  <a:pt x="483723" y="297414"/>
                </a:lnTo>
                <a:lnTo>
                  <a:pt x="483277" y="280826"/>
                </a:lnTo>
                <a:lnTo>
                  <a:pt x="481710" y="264688"/>
                </a:lnTo>
                <a:lnTo>
                  <a:pt x="479396" y="248849"/>
                </a:lnTo>
                <a:lnTo>
                  <a:pt x="475313" y="233209"/>
                </a:lnTo>
                <a:lnTo>
                  <a:pt x="470051" y="217703"/>
                </a:lnTo>
                <a:lnTo>
                  <a:pt x="464003" y="202285"/>
                </a:lnTo>
                <a:lnTo>
                  <a:pt x="456161" y="186927"/>
                </a:lnTo>
                <a:lnTo>
                  <a:pt x="447123" y="171608"/>
                </a:lnTo>
                <a:lnTo>
                  <a:pt x="437287" y="156316"/>
                </a:lnTo>
                <a:lnTo>
                  <a:pt x="426920" y="143581"/>
                </a:lnTo>
                <a:lnTo>
                  <a:pt x="416199" y="132551"/>
                </a:lnTo>
                <a:lnTo>
                  <a:pt x="405242" y="122657"/>
                </a:lnTo>
                <a:lnTo>
                  <a:pt x="382907" y="101505"/>
                </a:lnTo>
                <a:lnTo>
                  <a:pt x="371617" y="90530"/>
                </a:lnTo>
                <a:lnTo>
                  <a:pt x="360280" y="81943"/>
                </a:lnTo>
                <a:lnTo>
                  <a:pt x="348912" y="74949"/>
                </a:lnTo>
                <a:lnTo>
                  <a:pt x="297224" y="48531"/>
                </a:lnTo>
                <a:lnTo>
                  <a:pt x="282745" y="42514"/>
                </a:lnTo>
                <a:lnTo>
                  <a:pt x="268012" y="37233"/>
                </a:lnTo>
                <a:lnTo>
                  <a:pt x="253110" y="32442"/>
                </a:lnTo>
                <a:lnTo>
                  <a:pt x="238096" y="27978"/>
                </a:lnTo>
                <a:lnTo>
                  <a:pt x="207866" y="19632"/>
                </a:lnTo>
                <a:lnTo>
                  <a:pt x="193963" y="16898"/>
                </a:lnTo>
                <a:lnTo>
                  <a:pt x="180884" y="15075"/>
                </a:lnTo>
                <a:lnTo>
                  <a:pt x="168355" y="13860"/>
                </a:lnTo>
                <a:lnTo>
                  <a:pt x="156192" y="13050"/>
                </a:lnTo>
                <a:lnTo>
                  <a:pt x="144274" y="12511"/>
                </a:lnTo>
                <a:lnTo>
                  <a:pt x="112683" y="11751"/>
                </a:lnTo>
                <a:lnTo>
                  <a:pt x="85321" y="11494"/>
                </a:lnTo>
                <a:lnTo>
                  <a:pt x="80516" y="12743"/>
                </a:lnTo>
                <a:lnTo>
                  <a:pt x="67686" y="19298"/>
                </a:lnTo>
                <a:lnTo>
                  <a:pt x="63680" y="20485"/>
                </a:lnTo>
                <a:lnTo>
                  <a:pt x="51857" y="228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"/>
          <p:cNvSpPr/>
          <p:nvPr/>
        </p:nvSpPr>
        <p:spPr>
          <a:xfrm>
            <a:off x="1120140" y="2068829"/>
            <a:ext cx="297181" cy="217172"/>
          </a:xfrm>
          <a:custGeom>
            <a:avLst/>
            <a:gdLst/>
            <a:ahLst/>
            <a:cxnLst/>
            <a:rect l="0" t="0" r="0" b="0"/>
            <a:pathLst>
              <a:path w="297181" h="217172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9496" y="29867"/>
                </a:lnTo>
                <a:lnTo>
                  <a:pt x="23157" y="33882"/>
                </a:lnTo>
                <a:lnTo>
                  <a:pt x="26868" y="37828"/>
                </a:lnTo>
                <a:lnTo>
                  <a:pt x="31882" y="41729"/>
                </a:lnTo>
                <a:lnTo>
                  <a:pt x="37764" y="45599"/>
                </a:lnTo>
                <a:lnTo>
                  <a:pt x="44226" y="49450"/>
                </a:lnTo>
                <a:lnTo>
                  <a:pt x="51074" y="54557"/>
                </a:lnTo>
                <a:lnTo>
                  <a:pt x="58179" y="60501"/>
                </a:lnTo>
                <a:lnTo>
                  <a:pt x="71577" y="72610"/>
                </a:lnTo>
                <a:lnTo>
                  <a:pt x="81765" y="82224"/>
                </a:lnTo>
                <a:lnTo>
                  <a:pt x="135083" y="135096"/>
                </a:lnTo>
                <a:lnTo>
                  <a:pt x="142125" y="140864"/>
                </a:lnTo>
                <a:lnTo>
                  <a:pt x="149360" y="145979"/>
                </a:lnTo>
                <a:lnTo>
                  <a:pt x="156723" y="150660"/>
                </a:lnTo>
                <a:lnTo>
                  <a:pt x="164172" y="156320"/>
                </a:lnTo>
                <a:lnTo>
                  <a:pt x="171678" y="162634"/>
                </a:lnTo>
                <a:lnTo>
                  <a:pt x="179222" y="169383"/>
                </a:lnTo>
                <a:lnTo>
                  <a:pt x="188061" y="175152"/>
                </a:lnTo>
                <a:lnTo>
                  <a:pt x="197764" y="180268"/>
                </a:lnTo>
                <a:lnTo>
                  <a:pt x="217435" y="189339"/>
                </a:lnTo>
                <a:lnTo>
                  <a:pt x="234644" y="197604"/>
                </a:lnTo>
                <a:lnTo>
                  <a:pt x="241519" y="201586"/>
                </a:lnTo>
                <a:lnTo>
                  <a:pt x="247373" y="205511"/>
                </a:lnTo>
                <a:lnTo>
                  <a:pt x="252545" y="209398"/>
                </a:lnTo>
                <a:lnTo>
                  <a:pt x="261679" y="213716"/>
                </a:lnTo>
                <a:lnTo>
                  <a:pt x="297180" y="2171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3"/>
          <p:cNvSpPr/>
          <p:nvPr/>
        </p:nvSpPr>
        <p:spPr>
          <a:xfrm>
            <a:off x="1133888" y="2091689"/>
            <a:ext cx="294863" cy="228601"/>
          </a:xfrm>
          <a:custGeom>
            <a:avLst/>
            <a:gdLst/>
            <a:ahLst/>
            <a:cxnLst/>
            <a:rect l="0" t="0" r="0" b="0"/>
            <a:pathLst>
              <a:path w="294863" h="228601">
                <a:moveTo>
                  <a:pt x="294862" y="0"/>
                </a:moveTo>
                <a:lnTo>
                  <a:pt x="288794" y="6068"/>
                </a:lnTo>
                <a:lnTo>
                  <a:pt x="284466" y="9126"/>
                </a:lnTo>
                <a:lnTo>
                  <a:pt x="279041" y="12434"/>
                </a:lnTo>
                <a:lnTo>
                  <a:pt x="272885" y="15909"/>
                </a:lnTo>
                <a:lnTo>
                  <a:pt x="266240" y="20766"/>
                </a:lnTo>
                <a:lnTo>
                  <a:pt x="259271" y="26544"/>
                </a:lnTo>
                <a:lnTo>
                  <a:pt x="252084" y="32936"/>
                </a:lnTo>
                <a:lnTo>
                  <a:pt x="230553" y="53585"/>
                </a:lnTo>
                <a:lnTo>
                  <a:pt x="187473" y="96098"/>
                </a:lnTo>
                <a:lnTo>
                  <a:pt x="177549" y="104706"/>
                </a:lnTo>
                <a:lnTo>
                  <a:pt x="167123" y="112984"/>
                </a:lnTo>
                <a:lnTo>
                  <a:pt x="156363" y="121043"/>
                </a:lnTo>
                <a:lnTo>
                  <a:pt x="134247" y="136770"/>
                </a:lnTo>
                <a:lnTo>
                  <a:pt x="123015" y="144521"/>
                </a:lnTo>
                <a:lnTo>
                  <a:pt x="112987" y="150957"/>
                </a:lnTo>
                <a:lnTo>
                  <a:pt x="103762" y="156518"/>
                </a:lnTo>
                <a:lnTo>
                  <a:pt x="95072" y="161496"/>
                </a:lnTo>
                <a:lnTo>
                  <a:pt x="86738" y="167354"/>
                </a:lnTo>
                <a:lnTo>
                  <a:pt x="78643" y="173799"/>
                </a:lnTo>
                <a:lnTo>
                  <a:pt x="70706" y="180637"/>
                </a:lnTo>
                <a:lnTo>
                  <a:pt x="62874" y="186464"/>
                </a:lnTo>
                <a:lnTo>
                  <a:pt x="55113" y="191620"/>
                </a:lnTo>
                <a:lnTo>
                  <a:pt x="47399" y="196327"/>
                </a:lnTo>
                <a:lnTo>
                  <a:pt x="40987" y="200735"/>
                </a:lnTo>
                <a:lnTo>
                  <a:pt x="35442" y="204943"/>
                </a:lnTo>
                <a:lnTo>
                  <a:pt x="30475" y="209019"/>
                </a:lnTo>
                <a:lnTo>
                  <a:pt x="25894" y="213006"/>
                </a:lnTo>
                <a:lnTo>
                  <a:pt x="21570" y="216934"/>
                </a:lnTo>
                <a:lnTo>
                  <a:pt x="17417" y="220823"/>
                </a:lnTo>
                <a:lnTo>
                  <a:pt x="13379" y="223416"/>
                </a:lnTo>
                <a:lnTo>
                  <a:pt x="5505" y="226296"/>
                </a:lnTo>
                <a:lnTo>
                  <a:pt x="0" y="227918"/>
                </a:lnTo>
                <a:lnTo>
                  <a:pt x="497" y="228145"/>
                </a:lnTo>
                <a:lnTo>
                  <a:pt x="7034" y="228511"/>
                </a:lnTo>
                <a:lnTo>
                  <a:pt x="20542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4"/>
          <p:cNvSpPr/>
          <p:nvPr/>
        </p:nvSpPr>
        <p:spPr>
          <a:xfrm>
            <a:off x="1577340" y="2137410"/>
            <a:ext cx="251461" cy="22860"/>
          </a:xfrm>
          <a:custGeom>
            <a:avLst/>
            <a:gdLst/>
            <a:ahLst/>
            <a:cxnLst/>
            <a:rect l="0" t="0" r="0" b="0"/>
            <a:pathLst>
              <a:path w="251461" h="22860">
                <a:moveTo>
                  <a:pt x="0" y="22859"/>
                </a:moveTo>
                <a:lnTo>
                  <a:pt x="25750" y="22859"/>
                </a:lnTo>
                <a:lnTo>
                  <a:pt x="31136" y="21590"/>
                </a:lnTo>
                <a:lnTo>
                  <a:pt x="37267" y="19473"/>
                </a:lnTo>
                <a:lnTo>
                  <a:pt x="43895" y="16792"/>
                </a:lnTo>
                <a:lnTo>
                  <a:pt x="52123" y="15004"/>
                </a:lnTo>
                <a:lnTo>
                  <a:pt x="61419" y="13813"/>
                </a:lnTo>
                <a:lnTo>
                  <a:pt x="71426" y="13018"/>
                </a:lnTo>
                <a:lnTo>
                  <a:pt x="81907" y="12489"/>
                </a:lnTo>
                <a:lnTo>
                  <a:pt x="103713" y="11900"/>
                </a:lnTo>
                <a:lnTo>
                  <a:pt x="125274" y="11569"/>
                </a:lnTo>
                <a:lnTo>
                  <a:pt x="134316" y="10253"/>
                </a:lnTo>
                <a:lnTo>
                  <a:pt x="145424" y="8105"/>
                </a:lnTo>
                <a:lnTo>
                  <a:pt x="157909" y="5403"/>
                </a:lnTo>
                <a:lnTo>
                  <a:pt x="168772" y="3602"/>
                </a:lnTo>
                <a:lnTo>
                  <a:pt x="178555" y="2401"/>
                </a:lnTo>
                <a:lnTo>
                  <a:pt x="187616" y="1601"/>
                </a:lnTo>
                <a:lnTo>
                  <a:pt x="197468" y="1067"/>
                </a:lnTo>
                <a:lnTo>
                  <a:pt x="207845" y="711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5"/>
          <p:cNvSpPr/>
          <p:nvPr/>
        </p:nvSpPr>
        <p:spPr>
          <a:xfrm>
            <a:off x="1669254" y="2068829"/>
            <a:ext cx="32228" cy="234236"/>
          </a:xfrm>
          <a:custGeom>
            <a:avLst/>
            <a:gdLst/>
            <a:ahLst/>
            <a:cxnLst/>
            <a:rect l="0" t="0" r="0" b="0"/>
            <a:pathLst>
              <a:path w="32228" h="234236">
                <a:moveTo>
                  <a:pt x="22386" y="0"/>
                </a:moveTo>
                <a:lnTo>
                  <a:pt x="22386" y="6068"/>
                </a:lnTo>
                <a:lnTo>
                  <a:pt x="23656" y="9126"/>
                </a:lnTo>
                <a:lnTo>
                  <a:pt x="25772" y="12434"/>
                </a:lnTo>
                <a:lnTo>
                  <a:pt x="28453" y="15909"/>
                </a:lnTo>
                <a:lnTo>
                  <a:pt x="30241" y="20767"/>
                </a:lnTo>
                <a:lnTo>
                  <a:pt x="31432" y="26545"/>
                </a:lnTo>
                <a:lnTo>
                  <a:pt x="32227" y="32937"/>
                </a:lnTo>
                <a:lnTo>
                  <a:pt x="31486" y="38468"/>
                </a:lnTo>
                <a:lnTo>
                  <a:pt x="29723" y="43425"/>
                </a:lnTo>
                <a:lnTo>
                  <a:pt x="27277" y="48000"/>
                </a:lnTo>
                <a:lnTo>
                  <a:pt x="25647" y="53590"/>
                </a:lnTo>
                <a:lnTo>
                  <a:pt x="24560" y="59857"/>
                </a:lnTo>
                <a:lnTo>
                  <a:pt x="23835" y="66575"/>
                </a:lnTo>
                <a:lnTo>
                  <a:pt x="23352" y="72323"/>
                </a:lnTo>
                <a:lnTo>
                  <a:pt x="23030" y="77426"/>
                </a:lnTo>
                <a:lnTo>
                  <a:pt x="22815" y="82097"/>
                </a:lnTo>
                <a:lnTo>
                  <a:pt x="22576" y="94061"/>
                </a:lnTo>
                <a:lnTo>
                  <a:pt x="22513" y="100808"/>
                </a:lnTo>
                <a:lnTo>
                  <a:pt x="21200" y="107845"/>
                </a:lnTo>
                <a:lnTo>
                  <a:pt x="19055" y="115077"/>
                </a:lnTo>
                <a:lnTo>
                  <a:pt x="16355" y="122438"/>
                </a:lnTo>
                <a:lnTo>
                  <a:pt x="14556" y="129886"/>
                </a:lnTo>
                <a:lnTo>
                  <a:pt x="13356" y="137390"/>
                </a:lnTo>
                <a:lnTo>
                  <a:pt x="12556" y="144934"/>
                </a:lnTo>
                <a:lnTo>
                  <a:pt x="12022" y="152503"/>
                </a:lnTo>
                <a:lnTo>
                  <a:pt x="11667" y="160089"/>
                </a:lnTo>
                <a:lnTo>
                  <a:pt x="11166" y="179514"/>
                </a:lnTo>
                <a:lnTo>
                  <a:pt x="11096" y="184446"/>
                </a:lnTo>
                <a:lnTo>
                  <a:pt x="9779" y="189004"/>
                </a:lnTo>
                <a:lnTo>
                  <a:pt x="7631" y="193313"/>
                </a:lnTo>
                <a:lnTo>
                  <a:pt x="4929" y="197456"/>
                </a:lnTo>
                <a:lnTo>
                  <a:pt x="3128" y="201487"/>
                </a:lnTo>
                <a:lnTo>
                  <a:pt x="1927" y="205445"/>
                </a:lnTo>
                <a:lnTo>
                  <a:pt x="1127" y="209354"/>
                </a:lnTo>
                <a:lnTo>
                  <a:pt x="593" y="214499"/>
                </a:lnTo>
                <a:lnTo>
                  <a:pt x="237" y="220470"/>
                </a:lnTo>
                <a:lnTo>
                  <a:pt x="0" y="226990"/>
                </a:lnTo>
                <a:lnTo>
                  <a:pt x="1112" y="231337"/>
                </a:lnTo>
                <a:lnTo>
                  <a:pt x="3123" y="234235"/>
                </a:lnTo>
                <a:lnTo>
                  <a:pt x="10956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6"/>
          <p:cNvSpPr/>
          <p:nvPr/>
        </p:nvSpPr>
        <p:spPr>
          <a:xfrm>
            <a:off x="1897380" y="1920424"/>
            <a:ext cx="342901" cy="262164"/>
          </a:xfrm>
          <a:custGeom>
            <a:avLst/>
            <a:gdLst/>
            <a:ahLst/>
            <a:cxnLst/>
            <a:rect l="0" t="0" r="0" b="0"/>
            <a:pathLst>
              <a:path w="342901" h="262164">
                <a:moveTo>
                  <a:pt x="0" y="34105"/>
                </a:moveTo>
                <a:lnTo>
                  <a:pt x="0" y="28038"/>
                </a:lnTo>
                <a:lnTo>
                  <a:pt x="1270" y="26250"/>
                </a:lnTo>
                <a:lnTo>
                  <a:pt x="3386" y="25059"/>
                </a:lnTo>
                <a:lnTo>
                  <a:pt x="6067" y="24264"/>
                </a:lnTo>
                <a:lnTo>
                  <a:pt x="12433" y="19995"/>
                </a:lnTo>
                <a:lnTo>
                  <a:pt x="20766" y="13864"/>
                </a:lnTo>
                <a:lnTo>
                  <a:pt x="26544" y="10451"/>
                </a:lnTo>
                <a:lnTo>
                  <a:pt x="32936" y="6906"/>
                </a:lnTo>
                <a:lnTo>
                  <a:pt x="43424" y="2967"/>
                </a:lnTo>
                <a:lnTo>
                  <a:pt x="52319" y="1216"/>
                </a:lnTo>
                <a:lnTo>
                  <a:pt x="60506" y="438"/>
                </a:lnTo>
                <a:lnTo>
                  <a:pt x="78538" y="92"/>
                </a:lnTo>
                <a:lnTo>
                  <a:pt x="90459" y="0"/>
                </a:lnTo>
                <a:lnTo>
                  <a:pt x="100946" y="1208"/>
                </a:lnTo>
                <a:lnTo>
                  <a:pt x="110477" y="3284"/>
                </a:lnTo>
                <a:lnTo>
                  <a:pt x="119371" y="5938"/>
                </a:lnTo>
                <a:lnTo>
                  <a:pt x="126571" y="7707"/>
                </a:lnTo>
                <a:lnTo>
                  <a:pt x="132640" y="8887"/>
                </a:lnTo>
                <a:lnTo>
                  <a:pt x="137957" y="9673"/>
                </a:lnTo>
                <a:lnTo>
                  <a:pt x="147251" y="13933"/>
                </a:lnTo>
                <a:lnTo>
                  <a:pt x="151507" y="16847"/>
                </a:lnTo>
                <a:lnTo>
                  <a:pt x="154344" y="20060"/>
                </a:lnTo>
                <a:lnTo>
                  <a:pt x="156236" y="23472"/>
                </a:lnTo>
                <a:lnTo>
                  <a:pt x="157497" y="27017"/>
                </a:lnTo>
                <a:lnTo>
                  <a:pt x="162285" y="34341"/>
                </a:lnTo>
                <a:lnTo>
                  <a:pt x="165340" y="38073"/>
                </a:lnTo>
                <a:lnTo>
                  <a:pt x="167377" y="43100"/>
                </a:lnTo>
                <a:lnTo>
                  <a:pt x="168734" y="48992"/>
                </a:lnTo>
                <a:lnTo>
                  <a:pt x="169639" y="55460"/>
                </a:lnTo>
                <a:lnTo>
                  <a:pt x="170243" y="61042"/>
                </a:lnTo>
                <a:lnTo>
                  <a:pt x="170645" y="66033"/>
                </a:lnTo>
                <a:lnTo>
                  <a:pt x="170913" y="70631"/>
                </a:lnTo>
                <a:lnTo>
                  <a:pt x="171211" y="79126"/>
                </a:lnTo>
                <a:lnTo>
                  <a:pt x="171291" y="83169"/>
                </a:lnTo>
                <a:lnTo>
                  <a:pt x="170074" y="88404"/>
                </a:lnTo>
                <a:lnTo>
                  <a:pt x="167992" y="94435"/>
                </a:lnTo>
                <a:lnTo>
                  <a:pt x="165335" y="100995"/>
                </a:lnTo>
                <a:lnTo>
                  <a:pt x="158995" y="118444"/>
                </a:lnTo>
                <a:lnTo>
                  <a:pt x="155527" y="128431"/>
                </a:lnTo>
                <a:lnTo>
                  <a:pt x="151944" y="137629"/>
                </a:lnTo>
                <a:lnTo>
                  <a:pt x="148286" y="146301"/>
                </a:lnTo>
                <a:lnTo>
                  <a:pt x="144577" y="154623"/>
                </a:lnTo>
                <a:lnTo>
                  <a:pt x="139565" y="162710"/>
                </a:lnTo>
                <a:lnTo>
                  <a:pt x="133683" y="170642"/>
                </a:lnTo>
                <a:lnTo>
                  <a:pt x="127222" y="178470"/>
                </a:lnTo>
                <a:lnTo>
                  <a:pt x="121644" y="184958"/>
                </a:lnTo>
                <a:lnTo>
                  <a:pt x="116656" y="190554"/>
                </a:lnTo>
                <a:lnTo>
                  <a:pt x="107727" y="200158"/>
                </a:lnTo>
                <a:lnTo>
                  <a:pt x="94290" y="213975"/>
                </a:lnTo>
                <a:lnTo>
                  <a:pt x="66399" y="242005"/>
                </a:lnTo>
                <a:lnTo>
                  <a:pt x="62046" y="245095"/>
                </a:lnTo>
                <a:lnTo>
                  <a:pt x="53822" y="248529"/>
                </a:lnTo>
                <a:lnTo>
                  <a:pt x="51121" y="250714"/>
                </a:lnTo>
                <a:lnTo>
                  <a:pt x="49321" y="253441"/>
                </a:lnTo>
                <a:lnTo>
                  <a:pt x="48121" y="256529"/>
                </a:lnTo>
                <a:lnTo>
                  <a:pt x="48590" y="258588"/>
                </a:lnTo>
                <a:lnTo>
                  <a:pt x="50173" y="259960"/>
                </a:lnTo>
                <a:lnTo>
                  <a:pt x="52499" y="260875"/>
                </a:lnTo>
                <a:lnTo>
                  <a:pt x="61839" y="262163"/>
                </a:lnTo>
                <a:lnTo>
                  <a:pt x="65356" y="261074"/>
                </a:lnTo>
                <a:lnTo>
                  <a:pt x="72650" y="256477"/>
                </a:lnTo>
                <a:lnTo>
                  <a:pt x="77643" y="254743"/>
                </a:lnTo>
                <a:lnTo>
                  <a:pt x="83512" y="253587"/>
                </a:lnTo>
                <a:lnTo>
                  <a:pt x="89965" y="252817"/>
                </a:lnTo>
                <a:lnTo>
                  <a:pt x="98076" y="251033"/>
                </a:lnTo>
                <a:lnTo>
                  <a:pt x="107294" y="248574"/>
                </a:lnTo>
                <a:lnTo>
                  <a:pt x="117249" y="245664"/>
                </a:lnTo>
                <a:lnTo>
                  <a:pt x="126426" y="242455"/>
                </a:lnTo>
                <a:lnTo>
                  <a:pt x="135084" y="239045"/>
                </a:lnTo>
                <a:lnTo>
                  <a:pt x="143396" y="235502"/>
                </a:lnTo>
                <a:lnTo>
                  <a:pt x="152747" y="233140"/>
                </a:lnTo>
                <a:lnTo>
                  <a:pt x="162791" y="231565"/>
                </a:lnTo>
                <a:lnTo>
                  <a:pt x="173297" y="230515"/>
                </a:lnTo>
                <a:lnTo>
                  <a:pt x="182841" y="228545"/>
                </a:lnTo>
                <a:lnTo>
                  <a:pt x="191744" y="225962"/>
                </a:lnTo>
                <a:lnTo>
                  <a:pt x="230351" y="212691"/>
                </a:lnTo>
                <a:lnTo>
                  <a:pt x="239927" y="210312"/>
                </a:lnTo>
                <a:lnTo>
                  <a:pt x="248851" y="208727"/>
                </a:lnTo>
                <a:lnTo>
                  <a:pt x="257341" y="207670"/>
                </a:lnTo>
                <a:lnTo>
                  <a:pt x="265540" y="206965"/>
                </a:lnTo>
                <a:lnTo>
                  <a:pt x="273547" y="206495"/>
                </a:lnTo>
                <a:lnTo>
                  <a:pt x="289216" y="205973"/>
                </a:lnTo>
                <a:lnTo>
                  <a:pt x="326124" y="205592"/>
                </a:lnTo>
                <a:lnTo>
                  <a:pt x="342900" y="2055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7"/>
          <p:cNvSpPr/>
          <p:nvPr/>
        </p:nvSpPr>
        <p:spPr>
          <a:xfrm>
            <a:off x="2388870" y="2388869"/>
            <a:ext cx="400051" cy="80011"/>
          </a:xfrm>
          <a:custGeom>
            <a:avLst/>
            <a:gdLst/>
            <a:ahLst/>
            <a:cxnLst/>
            <a:rect l="0" t="0" r="0" b="0"/>
            <a:pathLst>
              <a:path w="400051" h="80011">
                <a:moveTo>
                  <a:pt x="0" y="80010"/>
                </a:moveTo>
                <a:lnTo>
                  <a:pt x="6067" y="73943"/>
                </a:lnTo>
                <a:lnTo>
                  <a:pt x="9125" y="72155"/>
                </a:lnTo>
                <a:lnTo>
                  <a:pt x="15908" y="70169"/>
                </a:lnTo>
                <a:lnTo>
                  <a:pt x="26868" y="69051"/>
                </a:lnTo>
                <a:lnTo>
                  <a:pt x="30612" y="67624"/>
                </a:lnTo>
                <a:lnTo>
                  <a:pt x="34378" y="65403"/>
                </a:lnTo>
                <a:lnTo>
                  <a:pt x="38158" y="62652"/>
                </a:lnTo>
                <a:lnTo>
                  <a:pt x="43219" y="60818"/>
                </a:lnTo>
                <a:lnTo>
                  <a:pt x="55615" y="58781"/>
                </a:lnTo>
                <a:lnTo>
                  <a:pt x="66204" y="57875"/>
                </a:lnTo>
                <a:lnTo>
                  <a:pt x="76414" y="57473"/>
                </a:lnTo>
                <a:lnTo>
                  <a:pt x="89418" y="57294"/>
                </a:lnTo>
                <a:lnTo>
                  <a:pt x="96442" y="55976"/>
                </a:lnTo>
                <a:lnTo>
                  <a:pt x="103665" y="53828"/>
                </a:lnTo>
                <a:lnTo>
                  <a:pt x="111020" y="51125"/>
                </a:lnTo>
                <a:lnTo>
                  <a:pt x="128623" y="46784"/>
                </a:lnTo>
                <a:lnTo>
                  <a:pt x="205186" y="29808"/>
                </a:lnTo>
                <a:lnTo>
                  <a:pt x="224420" y="24952"/>
                </a:lnTo>
                <a:lnTo>
                  <a:pt x="241053" y="20445"/>
                </a:lnTo>
                <a:lnTo>
                  <a:pt x="254682" y="17440"/>
                </a:lnTo>
                <a:lnTo>
                  <a:pt x="266308" y="15437"/>
                </a:lnTo>
                <a:lnTo>
                  <a:pt x="276599" y="14101"/>
                </a:lnTo>
                <a:lnTo>
                  <a:pt x="285999" y="11941"/>
                </a:lnTo>
                <a:lnTo>
                  <a:pt x="294806" y="9231"/>
                </a:lnTo>
                <a:lnTo>
                  <a:pt x="303217" y="6154"/>
                </a:lnTo>
                <a:lnTo>
                  <a:pt x="311364" y="4103"/>
                </a:lnTo>
                <a:lnTo>
                  <a:pt x="319336" y="2735"/>
                </a:lnTo>
                <a:lnTo>
                  <a:pt x="327191" y="1824"/>
                </a:lnTo>
                <a:lnTo>
                  <a:pt x="334967" y="1216"/>
                </a:lnTo>
                <a:lnTo>
                  <a:pt x="342691" y="811"/>
                </a:lnTo>
                <a:lnTo>
                  <a:pt x="362311" y="241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8"/>
          <p:cNvSpPr/>
          <p:nvPr/>
        </p:nvSpPr>
        <p:spPr>
          <a:xfrm>
            <a:off x="2434589" y="2446019"/>
            <a:ext cx="342901" cy="114301"/>
          </a:xfrm>
          <a:custGeom>
            <a:avLst/>
            <a:gdLst/>
            <a:ahLst/>
            <a:cxnLst/>
            <a:rect l="0" t="0" r="0" b="0"/>
            <a:pathLst>
              <a:path w="342901" h="114301">
                <a:moveTo>
                  <a:pt x="0" y="114300"/>
                </a:moveTo>
                <a:lnTo>
                  <a:pt x="25751" y="114300"/>
                </a:lnTo>
                <a:lnTo>
                  <a:pt x="29867" y="113030"/>
                </a:lnTo>
                <a:lnTo>
                  <a:pt x="33882" y="110914"/>
                </a:lnTo>
                <a:lnTo>
                  <a:pt x="37828" y="108233"/>
                </a:lnTo>
                <a:lnTo>
                  <a:pt x="42999" y="106445"/>
                </a:lnTo>
                <a:lnTo>
                  <a:pt x="48986" y="105254"/>
                </a:lnTo>
                <a:lnTo>
                  <a:pt x="55518" y="104459"/>
                </a:lnTo>
                <a:lnTo>
                  <a:pt x="63682" y="102660"/>
                </a:lnTo>
                <a:lnTo>
                  <a:pt x="72935" y="100190"/>
                </a:lnTo>
                <a:lnTo>
                  <a:pt x="82913" y="97274"/>
                </a:lnTo>
                <a:lnTo>
                  <a:pt x="92106" y="94059"/>
                </a:lnTo>
                <a:lnTo>
                  <a:pt x="100774" y="90646"/>
                </a:lnTo>
                <a:lnTo>
                  <a:pt x="109093" y="87101"/>
                </a:lnTo>
                <a:lnTo>
                  <a:pt x="118449" y="83468"/>
                </a:lnTo>
                <a:lnTo>
                  <a:pt x="139004" y="76044"/>
                </a:lnTo>
                <a:lnTo>
                  <a:pt x="149820" y="73556"/>
                </a:lnTo>
                <a:lnTo>
                  <a:pt x="160840" y="71897"/>
                </a:lnTo>
                <a:lnTo>
                  <a:pt x="171997" y="70792"/>
                </a:lnTo>
                <a:lnTo>
                  <a:pt x="188325" y="66245"/>
                </a:lnTo>
                <a:lnTo>
                  <a:pt x="208100" y="59403"/>
                </a:lnTo>
                <a:lnTo>
                  <a:pt x="230174" y="51032"/>
                </a:lnTo>
                <a:lnTo>
                  <a:pt x="247429" y="44182"/>
                </a:lnTo>
                <a:lnTo>
                  <a:pt x="261473" y="38345"/>
                </a:lnTo>
                <a:lnTo>
                  <a:pt x="273375" y="33183"/>
                </a:lnTo>
                <a:lnTo>
                  <a:pt x="283851" y="29742"/>
                </a:lnTo>
                <a:lnTo>
                  <a:pt x="293374" y="27448"/>
                </a:lnTo>
                <a:lnTo>
                  <a:pt x="302263" y="25919"/>
                </a:lnTo>
                <a:lnTo>
                  <a:pt x="309459" y="23630"/>
                </a:lnTo>
                <a:lnTo>
                  <a:pt x="315526" y="20833"/>
                </a:lnTo>
                <a:lnTo>
                  <a:pt x="320841" y="17699"/>
                </a:lnTo>
                <a:lnTo>
                  <a:pt x="330133" y="14216"/>
                </a:lnTo>
                <a:lnTo>
                  <a:pt x="334389" y="13288"/>
                </a:lnTo>
                <a:lnTo>
                  <a:pt x="337226" y="11399"/>
                </a:lnTo>
                <a:lnTo>
                  <a:pt x="339118" y="886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9"/>
          <p:cNvSpPr/>
          <p:nvPr/>
        </p:nvSpPr>
        <p:spPr>
          <a:xfrm>
            <a:off x="3154680" y="1982339"/>
            <a:ext cx="456039" cy="452091"/>
          </a:xfrm>
          <a:custGeom>
            <a:avLst/>
            <a:gdLst/>
            <a:ahLst/>
            <a:cxnLst/>
            <a:rect l="0" t="0" r="0" b="0"/>
            <a:pathLst>
              <a:path w="456039" h="452091">
                <a:moveTo>
                  <a:pt x="0" y="97921"/>
                </a:moveTo>
                <a:lnTo>
                  <a:pt x="6067" y="91853"/>
                </a:lnTo>
                <a:lnTo>
                  <a:pt x="7855" y="88795"/>
                </a:lnTo>
                <a:lnTo>
                  <a:pt x="10959" y="77120"/>
                </a:lnTo>
                <a:lnTo>
                  <a:pt x="19192" y="66342"/>
                </a:lnTo>
                <a:lnTo>
                  <a:pt x="21230" y="59332"/>
                </a:lnTo>
                <a:lnTo>
                  <a:pt x="23043" y="56955"/>
                </a:lnTo>
                <a:lnTo>
                  <a:pt x="25522" y="55370"/>
                </a:lnTo>
                <a:lnTo>
                  <a:pt x="28444" y="54314"/>
                </a:lnTo>
                <a:lnTo>
                  <a:pt x="30393" y="52339"/>
                </a:lnTo>
                <a:lnTo>
                  <a:pt x="31691" y="49753"/>
                </a:lnTo>
                <a:lnTo>
                  <a:pt x="32558" y="46759"/>
                </a:lnTo>
                <a:lnTo>
                  <a:pt x="36906" y="40045"/>
                </a:lnTo>
                <a:lnTo>
                  <a:pt x="46495" y="29126"/>
                </a:lnTo>
                <a:lnTo>
                  <a:pt x="50047" y="25387"/>
                </a:lnTo>
                <a:lnTo>
                  <a:pt x="53684" y="22895"/>
                </a:lnTo>
                <a:lnTo>
                  <a:pt x="78503" y="12499"/>
                </a:lnTo>
                <a:lnTo>
                  <a:pt x="92463" y="9156"/>
                </a:lnTo>
                <a:lnTo>
                  <a:pt x="99742" y="8264"/>
                </a:lnTo>
                <a:lnTo>
                  <a:pt x="108404" y="7669"/>
                </a:lnTo>
                <a:lnTo>
                  <a:pt x="117990" y="7273"/>
                </a:lnTo>
                <a:lnTo>
                  <a:pt x="128190" y="7009"/>
                </a:lnTo>
                <a:lnTo>
                  <a:pt x="137530" y="5563"/>
                </a:lnTo>
                <a:lnTo>
                  <a:pt x="146296" y="3329"/>
                </a:lnTo>
                <a:lnTo>
                  <a:pt x="154681" y="569"/>
                </a:lnTo>
                <a:lnTo>
                  <a:pt x="164080" y="0"/>
                </a:lnTo>
                <a:lnTo>
                  <a:pt x="174157" y="890"/>
                </a:lnTo>
                <a:lnTo>
                  <a:pt x="184684" y="2753"/>
                </a:lnTo>
                <a:lnTo>
                  <a:pt x="196783" y="5266"/>
                </a:lnTo>
                <a:lnTo>
                  <a:pt x="223772" y="11444"/>
                </a:lnTo>
                <a:lnTo>
                  <a:pt x="235541" y="13600"/>
                </a:lnTo>
                <a:lnTo>
                  <a:pt x="245927" y="15037"/>
                </a:lnTo>
                <a:lnTo>
                  <a:pt x="255391" y="15995"/>
                </a:lnTo>
                <a:lnTo>
                  <a:pt x="265511" y="17903"/>
                </a:lnTo>
                <a:lnTo>
                  <a:pt x="276067" y="20446"/>
                </a:lnTo>
                <a:lnTo>
                  <a:pt x="286914" y="23411"/>
                </a:lnTo>
                <a:lnTo>
                  <a:pt x="294146" y="26657"/>
                </a:lnTo>
                <a:lnTo>
                  <a:pt x="298967" y="30092"/>
                </a:lnTo>
                <a:lnTo>
                  <a:pt x="309139" y="40993"/>
                </a:lnTo>
                <a:lnTo>
                  <a:pt x="312773" y="44729"/>
                </a:lnTo>
                <a:lnTo>
                  <a:pt x="313925" y="47219"/>
                </a:lnTo>
                <a:lnTo>
                  <a:pt x="313423" y="48880"/>
                </a:lnTo>
                <a:lnTo>
                  <a:pt x="311819" y="49987"/>
                </a:lnTo>
                <a:lnTo>
                  <a:pt x="310749" y="51995"/>
                </a:lnTo>
                <a:lnTo>
                  <a:pt x="309560" y="57612"/>
                </a:lnTo>
                <a:lnTo>
                  <a:pt x="305645" y="64342"/>
                </a:lnTo>
                <a:lnTo>
                  <a:pt x="302823" y="67915"/>
                </a:lnTo>
                <a:lnTo>
                  <a:pt x="295862" y="72837"/>
                </a:lnTo>
                <a:lnTo>
                  <a:pt x="286141" y="78658"/>
                </a:lnTo>
                <a:lnTo>
                  <a:pt x="274581" y="85079"/>
                </a:lnTo>
                <a:lnTo>
                  <a:pt x="260523" y="91899"/>
                </a:lnTo>
                <a:lnTo>
                  <a:pt x="244802" y="98986"/>
                </a:lnTo>
                <a:lnTo>
                  <a:pt x="227971" y="106251"/>
                </a:lnTo>
                <a:lnTo>
                  <a:pt x="212941" y="112364"/>
                </a:lnTo>
                <a:lnTo>
                  <a:pt x="186080" y="122543"/>
                </a:lnTo>
                <a:lnTo>
                  <a:pt x="149538" y="135414"/>
                </a:lnTo>
                <a:lnTo>
                  <a:pt x="137792" y="138156"/>
                </a:lnTo>
                <a:lnTo>
                  <a:pt x="126151" y="139984"/>
                </a:lnTo>
                <a:lnTo>
                  <a:pt x="114580" y="141203"/>
                </a:lnTo>
                <a:lnTo>
                  <a:pt x="101787" y="143286"/>
                </a:lnTo>
                <a:lnTo>
                  <a:pt x="88178" y="145944"/>
                </a:lnTo>
                <a:lnTo>
                  <a:pt x="74025" y="148986"/>
                </a:lnTo>
                <a:lnTo>
                  <a:pt x="62050" y="151014"/>
                </a:lnTo>
                <a:lnTo>
                  <a:pt x="51527" y="152366"/>
                </a:lnTo>
                <a:lnTo>
                  <a:pt x="41971" y="153268"/>
                </a:lnTo>
                <a:lnTo>
                  <a:pt x="33060" y="153869"/>
                </a:lnTo>
                <a:lnTo>
                  <a:pt x="24580" y="154269"/>
                </a:lnTo>
                <a:lnTo>
                  <a:pt x="1438" y="155023"/>
                </a:lnTo>
                <a:lnTo>
                  <a:pt x="4026" y="151663"/>
                </a:lnTo>
                <a:lnTo>
                  <a:pt x="6494" y="148989"/>
                </a:lnTo>
                <a:lnTo>
                  <a:pt x="10679" y="147206"/>
                </a:lnTo>
                <a:lnTo>
                  <a:pt x="22103" y="145225"/>
                </a:lnTo>
                <a:lnTo>
                  <a:pt x="35646" y="144345"/>
                </a:lnTo>
                <a:lnTo>
                  <a:pt x="42814" y="144110"/>
                </a:lnTo>
                <a:lnTo>
                  <a:pt x="168733" y="143682"/>
                </a:lnTo>
                <a:lnTo>
                  <a:pt x="186148" y="144938"/>
                </a:lnTo>
                <a:lnTo>
                  <a:pt x="202839" y="147045"/>
                </a:lnTo>
                <a:lnTo>
                  <a:pt x="219046" y="149720"/>
                </a:lnTo>
                <a:lnTo>
                  <a:pt x="233660" y="152774"/>
                </a:lnTo>
                <a:lnTo>
                  <a:pt x="247213" y="156079"/>
                </a:lnTo>
                <a:lnTo>
                  <a:pt x="302408" y="170510"/>
                </a:lnTo>
                <a:lnTo>
                  <a:pt x="314636" y="174253"/>
                </a:lnTo>
                <a:lnTo>
                  <a:pt x="325327" y="178019"/>
                </a:lnTo>
                <a:lnTo>
                  <a:pt x="334994" y="181800"/>
                </a:lnTo>
                <a:lnTo>
                  <a:pt x="355896" y="189387"/>
                </a:lnTo>
                <a:lnTo>
                  <a:pt x="366804" y="193188"/>
                </a:lnTo>
                <a:lnTo>
                  <a:pt x="376616" y="196992"/>
                </a:lnTo>
                <a:lnTo>
                  <a:pt x="385697" y="200798"/>
                </a:lnTo>
                <a:lnTo>
                  <a:pt x="394291" y="204606"/>
                </a:lnTo>
                <a:lnTo>
                  <a:pt x="401290" y="209684"/>
                </a:lnTo>
                <a:lnTo>
                  <a:pt x="412454" y="222100"/>
                </a:lnTo>
                <a:lnTo>
                  <a:pt x="421650" y="236085"/>
                </a:lnTo>
                <a:lnTo>
                  <a:pt x="425879" y="243370"/>
                </a:lnTo>
                <a:lnTo>
                  <a:pt x="437353" y="261625"/>
                </a:lnTo>
                <a:lnTo>
                  <a:pt x="443968" y="271827"/>
                </a:lnTo>
                <a:lnTo>
                  <a:pt x="448379" y="281168"/>
                </a:lnTo>
                <a:lnTo>
                  <a:pt x="451319" y="289935"/>
                </a:lnTo>
                <a:lnTo>
                  <a:pt x="453279" y="298320"/>
                </a:lnTo>
                <a:lnTo>
                  <a:pt x="455457" y="311024"/>
                </a:lnTo>
                <a:lnTo>
                  <a:pt x="456038" y="316189"/>
                </a:lnTo>
                <a:lnTo>
                  <a:pt x="453297" y="328702"/>
                </a:lnTo>
                <a:lnTo>
                  <a:pt x="447845" y="341460"/>
                </a:lnTo>
                <a:lnTo>
                  <a:pt x="441189" y="351364"/>
                </a:lnTo>
                <a:lnTo>
                  <a:pt x="430610" y="363385"/>
                </a:lnTo>
                <a:lnTo>
                  <a:pt x="417442" y="375925"/>
                </a:lnTo>
                <a:lnTo>
                  <a:pt x="410375" y="381047"/>
                </a:lnTo>
                <a:lnTo>
                  <a:pt x="403123" y="385731"/>
                </a:lnTo>
                <a:lnTo>
                  <a:pt x="395749" y="390124"/>
                </a:lnTo>
                <a:lnTo>
                  <a:pt x="388292" y="394323"/>
                </a:lnTo>
                <a:lnTo>
                  <a:pt x="380781" y="398392"/>
                </a:lnTo>
                <a:lnTo>
                  <a:pt x="368154" y="403645"/>
                </a:lnTo>
                <a:lnTo>
                  <a:pt x="352116" y="409687"/>
                </a:lnTo>
                <a:lnTo>
                  <a:pt x="289828" y="431566"/>
                </a:lnTo>
                <a:lnTo>
                  <a:pt x="277039" y="434651"/>
                </a:lnTo>
                <a:lnTo>
                  <a:pt x="264702" y="436707"/>
                </a:lnTo>
                <a:lnTo>
                  <a:pt x="252668" y="438078"/>
                </a:lnTo>
                <a:lnTo>
                  <a:pt x="240835" y="440262"/>
                </a:lnTo>
                <a:lnTo>
                  <a:pt x="229137" y="442988"/>
                </a:lnTo>
                <a:lnTo>
                  <a:pt x="217527" y="446076"/>
                </a:lnTo>
                <a:lnTo>
                  <a:pt x="205978" y="448134"/>
                </a:lnTo>
                <a:lnTo>
                  <a:pt x="194469" y="449506"/>
                </a:lnTo>
                <a:lnTo>
                  <a:pt x="182986" y="450421"/>
                </a:lnTo>
                <a:lnTo>
                  <a:pt x="167710" y="451031"/>
                </a:lnTo>
                <a:lnTo>
                  <a:pt x="101990" y="452010"/>
                </a:lnTo>
                <a:lnTo>
                  <a:pt x="90853" y="452090"/>
                </a:lnTo>
                <a:lnTo>
                  <a:pt x="80888" y="450873"/>
                </a:lnTo>
                <a:lnTo>
                  <a:pt x="71706" y="448793"/>
                </a:lnTo>
                <a:lnTo>
                  <a:pt x="63043" y="446135"/>
                </a:lnTo>
                <a:lnTo>
                  <a:pt x="53459" y="444364"/>
                </a:lnTo>
                <a:lnTo>
                  <a:pt x="43259" y="443182"/>
                </a:lnTo>
                <a:lnTo>
                  <a:pt x="32649" y="442395"/>
                </a:lnTo>
                <a:lnTo>
                  <a:pt x="25576" y="440600"/>
                </a:lnTo>
                <a:lnTo>
                  <a:pt x="20861" y="438134"/>
                </a:lnTo>
                <a:lnTo>
                  <a:pt x="13293" y="431117"/>
                </a:lnTo>
                <a:lnTo>
                  <a:pt x="12672" y="429272"/>
                </a:lnTo>
                <a:lnTo>
                  <a:pt x="11593" y="419701"/>
                </a:lnTo>
                <a:lnTo>
                  <a:pt x="12808" y="419121"/>
                </a:lnTo>
                <a:lnTo>
                  <a:pt x="20587" y="418304"/>
                </a:lnTo>
                <a:lnTo>
                  <a:pt x="34290" y="4179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0"/>
          <p:cNvSpPr/>
          <p:nvPr/>
        </p:nvSpPr>
        <p:spPr>
          <a:xfrm>
            <a:off x="400201" y="3291839"/>
            <a:ext cx="34140" cy="571501"/>
          </a:xfrm>
          <a:custGeom>
            <a:avLst/>
            <a:gdLst/>
            <a:ahLst/>
            <a:cxnLst/>
            <a:rect l="0" t="0" r="0" b="0"/>
            <a:pathLst>
              <a:path w="34140" h="571501">
                <a:moveTo>
                  <a:pt x="11279" y="0"/>
                </a:moveTo>
                <a:lnTo>
                  <a:pt x="17346" y="12136"/>
                </a:lnTo>
                <a:lnTo>
                  <a:pt x="19134" y="18251"/>
                </a:lnTo>
                <a:lnTo>
                  <a:pt x="20325" y="24867"/>
                </a:lnTo>
                <a:lnTo>
                  <a:pt x="21120" y="31818"/>
                </a:lnTo>
                <a:lnTo>
                  <a:pt x="21649" y="41533"/>
                </a:lnTo>
                <a:lnTo>
                  <a:pt x="22238" y="65873"/>
                </a:lnTo>
                <a:lnTo>
                  <a:pt x="22569" y="102068"/>
                </a:lnTo>
                <a:lnTo>
                  <a:pt x="21346" y="113765"/>
                </a:lnTo>
                <a:lnTo>
                  <a:pt x="19260" y="125374"/>
                </a:lnTo>
                <a:lnTo>
                  <a:pt x="16600" y="136923"/>
                </a:lnTo>
                <a:lnTo>
                  <a:pt x="14826" y="148432"/>
                </a:lnTo>
                <a:lnTo>
                  <a:pt x="13643" y="159915"/>
                </a:lnTo>
                <a:lnTo>
                  <a:pt x="12855" y="171380"/>
                </a:lnTo>
                <a:lnTo>
                  <a:pt x="11060" y="182833"/>
                </a:lnTo>
                <a:lnTo>
                  <a:pt x="8593" y="194279"/>
                </a:lnTo>
                <a:lnTo>
                  <a:pt x="5678" y="205719"/>
                </a:lnTo>
                <a:lnTo>
                  <a:pt x="3735" y="217156"/>
                </a:lnTo>
                <a:lnTo>
                  <a:pt x="2439" y="228591"/>
                </a:lnTo>
                <a:lnTo>
                  <a:pt x="1576" y="240024"/>
                </a:lnTo>
                <a:lnTo>
                  <a:pt x="1000" y="251456"/>
                </a:lnTo>
                <a:lnTo>
                  <a:pt x="360" y="274319"/>
                </a:lnTo>
                <a:lnTo>
                  <a:pt x="0" y="308610"/>
                </a:lnTo>
                <a:lnTo>
                  <a:pt x="1220" y="330200"/>
                </a:lnTo>
                <a:lnTo>
                  <a:pt x="7734" y="417172"/>
                </a:lnTo>
                <a:lnTo>
                  <a:pt x="9703" y="455920"/>
                </a:lnTo>
                <a:lnTo>
                  <a:pt x="10812" y="487019"/>
                </a:lnTo>
                <a:lnTo>
                  <a:pt x="11140" y="510345"/>
                </a:lnTo>
                <a:lnTo>
                  <a:pt x="12456" y="518030"/>
                </a:lnTo>
                <a:lnTo>
                  <a:pt x="14604" y="525693"/>
                </a:lnTo>
                <a:lnTo>
                  <a:pt x="17305" y="533343"/>
                </a:lnTo>
                <a:lnTo>
                  <a:pt x="19106" y="539712"/>
                </a:lnTo>
                <a:lnTo>
                  <a:pt x="20307" y="545228"/>
                </a:lnTo>
                <a:lnTo>
                  <a:pt x="21108" y="550176"/>
                </a:lnTo>
                <a:lnTo>
                  <a:pt x="22911" y="554744"/>
                </a:lnTo>
                <a:lnTo>
                  <a:pt x="25384" y="559059"/>
                </a:lnTo>
                <a:lnTo>
                  <a:pt x="34139" y="5715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1"/>
          <p:cNvSpPr/>
          <p:nvPr/>
        </p:nvSpPr>
        <p:spPr>
          <a:xfrm>
            <a:off x="548640" y="3476520"/>
            <a:ext cx="182735" cy="259261"/>
          </a:xfrm>
          <a:custGeom>
            <a:avLst/>
            <a:gdLst/>
            <a:ahLst/>
            <a:cxnLst/>
            <a:rect l="0" t="0" r="0" b="0"/>
            <a:pathLst>
              <a:path w="182735" h="259261">
                <a:moveTo>
                  <a:pt x="57150" y="32489"/>
                </a:moveTo>
                <a:lnTo>
                  <a:pt x="51082" y="38558"/>
                </a:lnTo>
                <a:lnTo>
                  <a:pt x="49294" y="42885"/>
                </a:lnTo>
                <a:lnTo>
                  <a:pt x="48103" y="48310"/>
                </a:lnTo>
                <a:lnTo>
                  <a:pt x="47308" y="54466"/>
                </a:lnTo>
                <a:lnTo>
                  <a:pt x="46779" y="59841"/>
                </a:lnTo>
                <a:lnTo>
                  <a:pt x="46426" y="64694"/>
                </a:lnTo>
                <a:lnTo>
                  <a:pt x="46190" y="69199"/>
                </a:lnTo>
                <a:lnTo>
                  <a:pt x="44763" y="74743"/>
                </a:lnTo>
                <a:lnTo>
                  <a:pt x="42542" y="80978"/>
                </a:lnTo>
                <a:lnTo>
                  <a:pt x="39791" y="87675"/>
                </a:lnTo>
                <a:lnTo>
                  <a:pt x="36687" y="95950"/>
                </a:lnTo>
                <a:lnTo>
                  <a:pt x="29852" y="115304"/>
                </a:lnTo>
                <a:lnTo>
                  <a:pt x="26251" y="124529"/>
                </a:lnTo>
                <a:lnTo>
                  <a:pt x="22581" y="133219"/>
                </a:lnTo>
                <a:lnTo>
                  <a:pt x="18864" y="141552"/>
                </a:lnTo>
                <a:lnTo>
                  <a:pt x="16386" y="149648"/>
                </a:lnTo>
                <a:lnTo>
                  <a:pt x="14734" y="157585"/>
                </a:lnTo>
                <a:lnTo>
                  <a:pt x="13632" y="165417"/>
                </a:lnTo>
                <a:lnTo>
                  <a:pt x="14168" y="175718"/>
                </a:lnTo>
                <a:lnTo>
                  <a:pt x="15795" y="187665"/>
                </a:lnTo>
                <a:lnTo>
                  <a:pt x="18150" y="200710"/>
                </a:lnTo>
                <a:lnTo>
                  <a:pt x="19720" y="210676"/>
                </a:lnTo>
                <a:lnTo>
                  <a:pt x="20766" y="218591"/>
                </a:lnTo>
                <a:lnTo>
                  <a:pt x="21464" y="225137"/>
                </a:lnTo>
                <a:lnTo>
                  <a:pt x="23199" y="230771"/>
                </a:lnTo>
                <a:lnTo>
                  <a:pt x="25626" y="235797"/>
                </a:lnTo>
                <a:lnTo>
                  <a:pt x="28514" y="240418"/>
                </a:lnTo>
                <a:lnTo>
                  <a:pt x="31709" y="243499"/>
                </a:lnTo>
                <a:lnTo>
                  <a:pt x="35109" y="245552"/>
                </a:lnTo>
                <a:lnTo>
                  <a:pt x="38646" y="246921"/>
                </a:lnTo>
                <a:lnTo>
                  <a:pt x="42274" y="249104"/>
                </a:lnTo>
                <a:lnTo>
                  <a:pt x="45962" y="251829"/>
                </a:lnTo>
                <a:lnTo>
                  <a:pt x="49692" y="254916"/>
                </a:lnTo>
                <a:lnTo>
                  <a:pt x="53448" y="256974"/>
                </a:lnTo>
                <a:lnTo>
                  <a:pt x="57222" y="258346"/>
                </a:lnTo>
                <a:lnTo>
                  <a:pt x="61008" y="259260"/>
                </a:lnTo>
                <a:lnTo>
                  <a:pt x="64802" y="258600"/>
                </a:lnTo>
                <a:lnTo>
                  <a:pt x="68601" y="256890"/>
                </a:lnTo>
                <a:lnTo>
                  <a:pt x="72404" y="254480"/>
                </a:lnTo>
                <a:lnTo>
                  <a:pt x="77479" y="252873"/>
                </a:lnTo>
                <a:lnTo>
                  <a:pt x="83403" y="251802"/>
                </a:lnTo>
                <a:lnTo>
                  <a:pt x="89892" y="251088"/>
                </a:lnTo>
                <a:lnTo>
                  <a:pt x="95488" y="249342"/>
                </a:lnTo>
                <a:lnTo>
                  <a:pt x="100488" y="246908"/>
                </a:lnTo>
                <a:lnTo>
                  <a:pt x="105092" y="244015"/>
                </a:lnTo>
                <a:lnTo>
                  <a:pt x="110701" y="240817"/>
                </a:lnTo>
                <a:lnTo>
                  <a:pt x="123707" y="233876"/>
                </a:lnTo>
                <a:lnTo>
                  <a:pt x="129461" y="228977"/>
                </a:lnTo>
                <a:lnTo>
                  <a:pt x="134567" y="223171"/>
                </a:lnTo>
                <a:lnTo>
                  <a:pt x="139241" y="216761"/>
                </a:lnTo>
                <a:lnTo>
                  <a:pt x="146168" y="208677"/>
                </a:lnTo>
                <a:lnTo>
                  <a:pt x="154595" y="199478"/>
                </a:lnTo>
                <a:lnTo>
                  <a:pt x="164023" y="189535"/>
                </a:lnTo>
                <a:lnTo>
                  <a:pt x="170309" y="180366"/>
                </a:lnTo>
                <a:lnTo>
                  <a:pt x="174499" y="171714"/>
                </a:lnTo>
                <a:lnTo>
                  <a:pt x="177292" y="163406"/>
                </a:lnTo>
                <a:lnTo>
                  <a:pt x="179155" y="155327"/>
                </a:lnTo>
                <a:lnTo>
                  <a:pt x="180396" y="147401"/>
                </a:lnTo>
                <a:lnTo>
                  <a:pt x="181224" y="139577"/>
                </a:lnTo>
                <a:lnTo>
                  <a:pt x="181776" y="133091"/>
                </a:lnTo>
                <a:lnTo>
                  <a:pt x="182144" y="127497"/>
                </a:lnTo>
                <a:lnTo>
                  <a:pt x="182389" y="122498"/>
                </a:lnTo>
                <a:lnTo>
                  <a:pt x="182662" y="110170"/>
                </a:lnTo>
                <a:lnTo>
                  <a:pt x="182734" y="103326"/>
                </a:lnTo>
                <a:lnTo>
                  <a:pt x="180243" y="96224"/>
                </a:lnTo>
                <a:lnTo>
                  <a:pt x="176042" y="88949"/>
                </a:lnTo>
                <a:lnTo>
                  <a:pt x="170701" y="81560"/>
                </a:lnTo>
                <a:lnTo>
                  <a:pt x="165871" y="75363"/>
                </a:lnTo>
                <a:lnTo>
                  <a:pt x="161380" y="69961"/>
                </a:lnTo>
                <a:lnTo>
                  <a:pt x="157117" y="65091"/>
                </a:lnTo>
                <a:lnTo>
                  <a:pt x="153004" y="59304"/>
                </a:lnTo>
                <a:lnTo>
                  <a:pt x="148993" y="52906"/>
                </a:lnTo>
                <a:lnTo>
                  <a:pt x="145048" y="46100"/>
                </a:lnTo>
                <a:lnTo>
                  <a:pt x="139879" y="40293"/>
                </a:lnTo>
                <a:lnTo>
                  <a:pt x="133892" y="35152"/>
                </a:lnTo>
                <a:lnTo>
                  <a:pt x="127361" y="30455"/>
                </a:lnTo>
                <a:lnTo>
                  <a:pt x="123008" y="26053"/>
                </a:lnTo>
                <a:lnTo>
                  <a:pt x="120105" y="21849"/>
                </a:lnTo>
                <a:lnTo>
                  <a:pt x="118170" y="17775"/>
                </a:lnTo>
                <a:lnTo>
                  <a:pt x="114340" y="15060"/>
                </a:lnTo>
                <a:lnTo>
                  <a:pt x="109246" y="13250"/>
                </a:lnTo>
                <a:lnTo>
                  <a:pt x="103311" y="12043"/>
                </a:lnTo>
                <a:lnTo>
                  <a:pt x="96814" y="9969"/>
                </a:lnTo>
                <a:lnTo>
                  <a:pt x="89942" y="7316"/>
                </a:lnTo>
                <a:lnTo>
                  <a:pt x="82821" y="4277"/>
                </a:lnTo>
                <a:lnTo>
                  <a:pt x="75534" y="2251"/>
                </a:lnTo>
                <a:lnTo>
                  <a:pt x="68136" y="901"/>
                </a:lnTo>
                <a:lnTo>
                  <a:pt x="60664" y="0"/>
                </a:lnTo>
                <a:lnTo>
                  <a:pt x="53142" y="670"/>
                </a:lnTo>
                <a:lnTo>
                  <a:pt x="45588" y="2386"/>
                </a:lnTo>
                <a:lnTo>
                  <a:pt x="38012" y="4801"/>
                </a:lnTo>
                <a:lnTo>
                  <a:pt x="31691" y="6410"/>
                </a:lnTo>
                <a:lnTo>
                  <a:pt x="26207" y="7484"/>
                </a:lnTo>
                <a:lnTo>
                  <a:pt x="21281" y="8199"/>
                </a:lnTo>
                <a:lnTo>
                  <a:pt x="16728" y="9946"/>
                </a:lnTo>
                <a:lnTo>
                  <a:pt x="12422" y="12380"/>
                </a:lnTo>
                <a:lnTo>
                  <a:pt x="8281" y="15273"/>
                </a:lnTo>
                <a:lnTo>
                  <a:pt x="5520" y="18472"/>
                </a:lnTo>
                <a:lnTo>
                  <a:pt x="3680" y="21874"/>
                </a:lnTo>
                <a:lnTo>
                  <a:pt x="0" y="324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2"/>
          <p:cNvSpPr/>
          <p:nvPr/>
        </p:nvSpPr>
        <p:spPr>
          <a:xfrm>
            <a:off x="640080" y="3429158"/>
            <a:ext cx="445560" cy="671421"/>
          </a:xfrm>
          <a:custGeom>
            <a:avLst/>
            <a:gdLst/>
            <a:ahLst/>
            <a:cxnLst/>
            <a:rect l="0" t="0" r="0" b="0"/>
            <a:pathLst>
              <a:path w="445560" h="671421">
                <a:moveTo>
                  <a:pt x="342900" y="45562"/>
                </a:moveTo>
                <a:lnTo>
                  <a:pt x="352025" y="28581"/>
                </a:lnTo>
                <a:lnTo>
                  <a:pt x="363700" y="13802"/>
                </a:lnTo>
                <a:lnTo>
                  <a:pt x="364844" y="9009"/>
                </a:lnTo>
                <a:lnTo>
                  <a:pt x="365149" y="5954"/>
                </a:lnTo>
                <a:lnTo>
                  <a:pt x="364083" y="3916"/>
                </a:lnTo>
                <a:lnTo>
                  <a:pt x="362102" y="2558"/>
                </a:lnTo>
                <a:lnTo>
                  <a:pt x="356514" y="1049"/>
                </a:lnTo>
                <a:lnTo>
                  <a:pt x="344958" y="199"/>
                </a:lnTo>
                <a:lnTo>
                  <a:pt x="332808" y="0"/>
                </a:lnTo>
                <a:lnTo>
                  <a:pt x="318941" y="3299"/>
                </a:lnTo>
                <a:lnTo>
                  <a:pt x="311687" y="5957"/>
                </a:lnTo>
                <a:lnTo>
                  <a:pt x="304311" y="8998"/>
                </a:lnTo>
                <a:lnTo>
                  <a:pt x="296854" y="12296"/>
                </a:lnTo>
                <a:lnTo>
                  <a:pt x="281795" y="19347"/>
                </a:lnTo>
                <a:lnTo>
                  <a:pt x="266635" y="26714"/>
                </a:lnTo>
                <a:lnTo>
                  <a:pt x="259037" y="31726"/>
                </a:lnTo>
                <a:lnTo>
                  <a:pt x="251431" y="37608"/>
                </a:lnTo>
                <a:lnTo>
                  <a:pt x="243820" y="44069"/>
                </a:lnTo>
                <a:lnTo>
                  <a:pt x="236207" y="50917"/>
                </a:lnTo>
                <a:lnTo>
                  <a:pt x="220974" y="65298"/>
                </a:lnTo>
                <a:lnTo>
                  <a:pt x="213356" y="71419"/>
                </a:lnTo>
                <a:lnTo>
                  <a:pt x="205737" y="76770"/>
                </a:lnTo>
                <a:lnTo>
                  <a:pt x="198118" y="81607"/>
                </a:lnTo>
                <a:lnTo>
                  <a:pt x="186266" y="93755"/>
                </a:lnTo>
                <a:lnTo>
                  <a:pt x="176764" y="107621"/>
                </a:lnTo>
                <a:lnTo>
                  <a:pt x="165546" y="128437"/>
                </a:lnTo>
                <a:lnTo>
                  <a:pt x="162476" y="138699"/>
                </a:lnTo>
                <a:lnTo>
                  <a:pt x="160747" y="157683"/>
                </a:lnTo>
                <a:lnTo>
                  <a:pt x="163045" y="163489"/>
                </a:lnTo>
                <a:lnTo>
                  <a:pt x="167116" y="168630"/>
                </a:lnTo>
                <a:lnTo>
                  <a:pt x="177144" y="177728"/>
                </a:lnTo>
                <a:lnTo>
                  <a:pt x="185834" y="186006"/>
                </a:lnTo>
                <a:lnTo>
                  <a:pt x="191199" y="188721"/>
                </a:lnTo>
                <a:lnTo>
                  <a:pt x="203934" y="191738"/>
                </a:lnTo>
                <a:lnTo>
                  <a:pt x="210886" y="192542"/>
                </a:lnTo>
                <a:lnTo>
                  <a:pt x="218060" y="193079"/>
                </a:lnTo>
                <a:lnTo>
                  <a:pt x="225383" y="193436"/>
                </a:lnTo>
                <a:lnTo>
                  <a:pt x="240294" y="193834"/>
                </a:lnTo>
                <a:lnTo>
                  <a:pt x="247826" y="193940"/>
                </a:lnTo>
                <a:lnTo>
                  <a:pt x="255387" y="192740"/>
                </a:lnTo>
                <a:lnTo>
                  <a:pt x="262968" y="190671"/>
                </a:lnTo>
                <a:lnTo>
                  <a:pt x="270562" y="188021"/>
                </a:lnTo>
                <a:lnTo>
                  <a:pt x="278164" y="184984"/>
                </a:lnTo>
                <a:lnTo>
                  <a:pt x="285773" y="181690"/>
                </a:lnTo>
                <a:lnTo>
                  <a:pt x="301000" y="174643"/>
                </a:lnTo>
                <a:lnTo>
                  <a:pt x="316234" y="167278"/>
                </a:lnTo>
                <a:lnTo>
                  <a:pt x="325123" y="162266"/>
                </a:lnTo>
                <a:lnTo>
                  <a:pt x="334858" y="156384"/>
                </a:lnTo>
                <a:lnTo>
                  <a:pt x="345159" y="149923"/>
                </a:lnTo>
                <a:lnTo>
                  <a:pt x="354566" y="141806"/>
                </a:lnTo>
                <a:lnTo>
                  <a:pt x="363377" y="132585"/>
                </a:lnTo>
                <a:lnTo>
                  <a:pt x="371791" y="122627"/>
                </a:lnTo>
                <a:lnTo>
                  <a:pt x="381140" y="104789"/>
                </a:lnTo>
                <a:lnTo>
                  <a:pt x="386404" y="83854"/>
                </a:lnTo>
                <a:lnTo>
                  <a:pt x="388182" y="65402"/>
                </a:lnTo>
                <a:lnTo>
                  <a:pt x="387058" y="61328"/>
                </a:lnTo>
                <a:lnTo>
                  <a:pt x="382422" y="53416"/>
                </a:lnTo>
                <a:lnTo>
                  <a:pt x="372672" y="41821"/>
                </a:lnTo>
                <a:lnTo>
                  <a:pt x="369098" y="39258"/>
                </a:lnTo>
                <a:lnTo>
                  <a:pt x="361740" y="36410"/>
                </a:lnTo>
                <a:lnTo>
                  <a:pt x="350457" y="34806"/>
                </a:lnTo>
                <a:lnTo>
                  <a:pt x="339071" y="34332"/>
                </a:lnTo>
                <a:lnTo>
                  <a:pt x="336537" y="35535"/>
                </a:lnTo>
                <a:lnTo>
                  <a:pt x="334848" y="37607"/>
                </a:lnTo>
                <a:lnTo>
                  <a:pt x="333722" y="40259"/>
                </a:lnTo>
                <a:lnTo>
                  <a:pt x="332137" y="50058"/>
                </a:lnTo>
                <a:lnTo>
                  <a:pt x="331667" y="67073"/>
                </a:lnTo>
                <a:lnTo>
                  <a:pt x="338331" y="87719"/>
                </a:lnTo>
                <a:lnTo>
                  <a:pt x="343664" y="100336"/>
                </a:lnTo>
                <a:lnTo>
                  <a:pt x="352976" y="121129"/>
                </a:lnTo>
                <a:lnTo>
                  <a:pt x="365359" y="147115"/>
                </a:lnTo>
                <a:lnTo>
                  <a:pt x="373201" y="164357"/>
                </a:lnTo>
                <a:lnTo>
                  <a:pt x="380920" y="184719"/>
                </a:lnTo>
                <a:lnTo>
                  <a:pt x="392406" y="217603"/>
                </a:lnTo>
                <a:lnTo>
                  <a:pt x="397494" y="228836"/>
                </a:lnTo>
                <a:lnTo>
                  <a:pt x="403426" y="240135"/>
                </a:lnTo>
                <a:lnTo>
                  <a:pt x="409920" y="251477"/>
                </a:lnTo>
                <a:lnTo>
                  <a:pt x="415520" y="264118"/>
                </a:lnTo>
                <a:lnTo>
                  <a:pt x="420523" y="277626"/>
                </a:lnTo>
                <a:lnTo>
                  <a:pt x="437678" y="329738"/>
                </a:lnTo>
                <a:lnTo>
                  <a:pt x="440375" y="341692"/>
                </a:lnTo>
                <a:lnTo>
                  <a:pt x="442173" y="353472"/>
                </a:lnTo>
                <a:lnTo>
                  <a:pt x="443372" y="365135"/>
                </a:lnTo>
                <a:lnTo>
                  <a:pt x="444171" y="377991"/>
                </a:lnTo>
                <a:lnTo>
                  <a:pt x="445059" y="405821"/>
                </a:lnTo>
                <a:lnTo>
                  <a:pt x="445559" y="443982"/>
                </a:lnTo>
                <a:lnTo>
                  <a:pt x="442289" y="464360"/>
                </a:lnTo>
                <a:lnTo>
                  <a:pt x="439640" y="473351"/>
                </a:lnTo>
                <a:lnTo>
                  <a:pt x="434063" y="486964"/>
                </a:lnTo>
                <a:lnTo>
                  <a:pt x="426535" y="503660"/>
                </a:lnTo>
                <a:lnTo>
                  <a:pt x="399214" y="560936"/>
                </a:lnTo>
                <a:lnTo>
                  <a:pt x="386555" y="579840"/>
                </a:lnTo>
                <a:lnTo>
                  <a:pt x="379623" y="588437"/>
                </a:lnTo>
                <a:lnTo>
                  <a:pt x="371192" y="596709"/>
                </a:lnTo>
                <a:lnTo>
                  <a:pt x="361761" y="604763"/>
                </a:lnTo>
                <a:lnTo>
                  <a:pt x="351664" y="612673"/>
                </a:lnTo>
                <a:lnTo>
                  <a:pt x="342392" y="619215"/>
                </a:lnTo>
                <a:lnTo>
                  <a:pt x="333671" y="624847"/>
                </a:lnTo>
                <a:lnTo>
                  <a:pt x="325318" y="629872"/>
                </a:lnTo>
                <a:lnTo>
                  <a:pt x="312128" y="635762"/>
                </a:lnTo>
                <a:lnTo>
                  <a:pt x="295715" y="642229"/>
                </a:lnTo>
                <a:lnTo>
                  <a:pt x="246369" y="660078"/>
                </a:lnTo>
                <a:lnTo>
                  <a:pt x="232826" y="664790"/>
                </a:lnTo>
                <a:lnTo>
                  <a:pt x="219987" y="667930"/>
                </a:lnTo>
                <a:lnTo>
                  <a:pt x="207618" y="670024"/>
                </a:lnTo>
                <a:lnTo>
                  <a:pt x="195562" y="671420"/>
                </a:lnTo>
                <a:lnTo>
                  <a:pt x="181174" y="671080"/>
                </a:lnTo>
                <a:lnTo>
                  <a:pt x="165233" y="669584"/>
                </a:lnTo>
                <a:lnTo>
                  <a:pt x="148255" y="667317"/>
                </a:lnTo>
                <a:lnTo>
                  <a:pt x="134397" y="665805"/>
                </a:lnTo>
                <a:lnTo>
                  <a:pt x="122618" y="664797"/>
                </a:lnTo>
                <a:lnTo>
                  <a:pt x="112225" y="664125"/>
                </a:lnTo>
                <a:lnTo>
                  <a:pt x="102756" y="662407"/>
                </a:lnTo>
                <a:lnTo>
                  <a:pt x="93904" y="659992"/>
                </a:lnTo>
                <a:lnTo>
                  <a:pt x="85463" y="657112"/>
                </a:lnTo>
                <a:lnTo>
                  <a:pt x="77295" y="653922"/>
                </a:lnTo>
                <a:lnTo>
                  <a:pt x="69310" y="650525"/>
                </a:lnTo>
                <a:lnTo>
                  <a:pt x="61446" y="646990"/>
                </a:lnTo>
                <a:lnTo>
                  <a:pt x="49323" y="639676"/>
                </a:lnTo>
                <a:lnTo>
                  <a:pt x="44312" y="635948"/>
                </a:lnTo>
                <a:lnTo>
                  <a:pt x="35357" y="625032"/>
                </a:lnTo>
                <a:lnTo>
                  <a:pt x="23176" y="607993"/>
                </a:lnTo>
                <a:lnTo>
                  <a:pt x="15380" y="597791"/>
                </a:lnTo>
                <a:lnTo>
                  <a:pt x="11523" y="591514"/>
                </a:lnTo>
                <a:lnTo>
                  <a:pt x="0" y="5713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3"/>
          <p:cNvSpPr/>
          <p:nvPr/>
        </p:nvSpPr>
        <p:spPr>
          <a:xfrm>
            <a:off x="1360170" y="3108959"/>
            <a:ext cx="11431" cy="499647"/>
          </a:xfrm>
          <a:custGeom>
            <a:avLst/>
            <a:gdLst/>
            <a:ahLst/>
            <a:cxnLst/>
            <a:rect l="0" t="0" r="0" b="0"/>
            <a:pathLst>
              <a:path w="11431" h="499647">
                <a:moveTo>
                  <a:pt x="11430" y="0"/>
                </a:moveTo>
                <a:lnTo>
                  <a:pt x="11430" y="50022"/>
                </a:lnTo>
                <a:lnTo>
                  <a:pt x="10160" y="67638"/>
                </a:lnTo>
                <a:lnTo>
                  <a:pt x="8043" y="87002"/>
                </a:lnTo>
                <a:lnTo>
                  <a:pt x="5362" y="107532"/>
                </a:lnTo>
                <a:lnTo>
                  <a:pt x="4844" y="130108"/>
                </a:lnTo>
                <a:lnTo>
                  <a:pt x="5769" y="154049"/>
                </a:lnTo>
                <a:lnTo>
                  <a:pt x="8914" y="199277"/>
                </a:lnTo>
                <a:lnTo>
                  <a:pt x="10312" y="232077"/>
                </a:lnTo>
                <a:lnTo>
                  <a:pt x="11098" y="271964"/>
                </a:lnTo>
                <a:lnTo>
                  <a:pt x="9939" y="284180"/>
                </a:lnTo>
                <a:lnTo>
                  <a:pt x="7896" y="296133"/>
                </a:lnTo>
                <a:lnTo>
                  <a:pt x="5264" y="307912"/>
                </a:lnTo>
                <a:lnTo>
                  <a:pt x="3509" y="319575"/>
                </a:lnTo>
                <a:lnTo>
                  <a:pt x="2339" y="331160"/>
                </a:lnTo>
                <a:lnTo>
                  <a:pt x="1559" y="342693"/>
                </a:lnTo>
                <a:lnTo>
                  <a:pt x="693" y="392762"/>
                </a:lnTo>
                <a:lnTo>
                  <a:pt x="18" y="499646"/>
                </a:lnTo>
                <a:lnTo>
                  <a:pt x="0" y="4914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4"/>
          <p:cNvSpPr/>
          <p:nvPr/>
        </p:nvSpPr>
        <p:spPr>
          <a:xfrm>
            <a:off x="1510436" y="3074669"/>
            <a:ext cx="394315" cy="445708"/>
          </a:xfrm>
          <a:custGeom>
            <a:avLst/>
            <a:gdLst/>
            <a:ahLst/>
            <a:cxnLst/>
            <a:rect l="0" t="0" r="0" b="0"/>
            <a:pathLst>
              <a:path w="394315" h="445708">
                <a:moveTo>
                  <a:pt x="55474" y="0"/>
                </a:moveTo>
                <a:lnTo>
                  <a:pt x="49406" y="12136"/>
                </a:lnTo>
                <a:lnTo>
                  <a:pt x="39565" y="25751"/>
                </a:lnTo>
                <a:lnTo>
                  <a:pt x="37248" y="31137"/>
                </a:lnTo>
                <a:lnTo>
                  <a:pt x="34673" y="43896"/>
                </a:lnTo>
                <a:lnTo>
                  <a:pt x="31447" y="54664"/>
                </a:lnTo>
                <a:lnTo>
                  <a:pt x="26756" y="68193"/>
                </a:lnTo>
                <a:lnTo>
                  <a:pt x="21088" y="83562"/>
                </a:lnTo>
                <a:lnTo>
                  <a:pt x="17310" y="97618"/>
                </a:lnTo>
                <a:lnTo>
                  <a:pt x="14791" y="110799"/>
                </a:lnTo>
                <a:lnTo>
                  <a:pt x="13112" y="123396"/>
                </a:lnTo>
                <a:lnTo>
                  <a:pt x="11993" y="135604"/>
                </a:lnTo>
                <a:lnTo>
                  <a:pt x="11246" y="147553"/>
                </a:lnTo>
                <a:lnTo>
                  <a:pt x="10749" y="159329"/>
                </a:lnTo>
                <a:lnTo>
                  <a:pt x="9147" y="174799"/>
                </a:lnTo>
                <a:lnTo>
                  <a:pt x="3981" y="212309"/>
                </a:lnTo>
                <a:lnTo>
                  <a:pt x="2095" y="231709"/>
                </a:lnTo>
                <a:lnTo>
                  <a:pt x="838" y="250993"/>
                </a:lnTo>
                <a:lnTo>
                  <a:pt x="0" y="270199"/>
                </a:lnTo>
                <a:lnTo>
                  <a:pt x="711" y="285543"/>
                </a:lnTo>
                <a:lnTo>
                  <a:pt x="2455" y="298312"/>
                </a:lnTo>
                <a:lnTo>
                  <a:pt x="4888" y="309365"/>
                </a:lnTo>
                <a:lnTo>
                  <a:pt x="5240" y="320543"/>
                </a:lnTo>
                <a:lnTo>
                  <a:pt x="4204" y="331806"/>
                </a:lnTo>
                <a:lnTo>
                  <a:pt x="2244" y="343124"/>
                </a:lnTo>
                <a:lnTo>
                  <a:pt x="2207" y="353210"/>
                </a:lnTo>
                <a:lnTo>
                  <a:pt x="3453" y="362473"/>
                </a:lnTo>
                <a:lnTo>
                  <a:pt x="5553" y="371189"/>
                </a:lnTo>
                <a:lnTo>
                  <a:pt x="11273" y="384260"/>
                </a:lnTo>
                <a:lnTo>
                  <a:pt x="19319" y="395572"/>
                </a:lnTo>
                <a:lnTo>
                  <a:pt x="31362" y="409067"/>
                </a:lnTo>
                <a:lnTo>
                  <a:pt x="41794" y="420144"/>
                </a:lnTo>
                <a:lnTo>
                  <a:pt x="51934" y="429301"/>
                </a:lnTo>
                <a:lnTo>
                  <a:pt x="58194" y="433521"/>
                </a:lnTo>
                <a:lnTo>
                  <a:pt x="64907" y="437604"/>
                </a:lnTo>
                <a:lnTo>
                  <a:pt x="71923" y="440326"/>
                </a:lnTo>
                <a:lnTo>
                  <a:pt x="79140" y="442141"/>
                </a:lnTo>
                <a:lnTo>
                  <a:pt x="86491" y="443351"/>
                </a:lnTo>
                <a:lnTo>
                  <a:pt x="93932" y="444157"/>
                </a:lnTo>
                <a:lnTo>
                  <a:pt x="101432" y="444695"/>
                </a:lnTo>
                <a:lnTo>
                  <a:pt x="108973" y="445054"/>
                </a:lnTo>
                <a:lnTo>
                  <a:pt x="127511" y="445452"/>
                </a:lnTo>
                <a:lnTo>
                  <a:pt x="164389" y="445707"/>
                </a:lnTo>
                <a:lnTo>
                  <a:pt x="172534" y="444458"/>
                </a:lnTo>
                <a:lnTo>
                  <a:pt x="180504" y="442356"/>
                </a:lnTo>
                <a:lnTo>
                  <a:pt x="217613" y="429856"/>
                </a:lnTo>
                <a:lnTo>
                  <a:pt x="227067" y="426271"/>
                </a:lnTo>
                <a:lnTo>
                  <a:pt x="235909" y="422611"/>
                </a:lnTo>
                <a:lnTo>
                  <a:pt x="244344" y="418901"/>
                </a:lnTo>
                <a:lnTo>
                  <a:pt x="260489" y="411391"/>
                </a:lnTo>
                <a:lnTo>
                  <a:pt x="268351" y="407611"/>
                </a:lnTo>
                <a:lnTo>
                  <a:pt x="276132" y="402551"/>
                </a:lnTo>
                <a:lnTo>
                  <a:pt x="283859" y="396638"/>
                </a:lnTo>
                <a:lnTo>
                  <a:pt x="291551" y="390155"/>
                </a:lnTo>
                <a:lnTo>
                  <a:pt x="299218" y="383293"/>
                </a:lnTo>
                <a:lnTo>
                  <a:pt x="314511" y="368896"/>
                </a:lnTo>
                <a:lnTo>
                  <a:pt x="323415" y="361501"/>
                </a:lnTo>
                <a:lnTo>
                  <a:pt x="333161" y="354031"/>
                </a:lnTo>
                <a:lnTo>
                  <a:pt x="343469" y="346511"/>
                </a:lnTo>
                <a:lnTo>
                  <a:pt x="351611" y="338957"/>
                </a:lnTo>
                <a:lnTo>
                  <a:pt x="358308" y="331382"/>
                </a:lnTo>
                <a:lnTo>
                  <a:pt x="364043" y="323791"/>
                </a:lnTo>
                <a:lnTo>
                  <a:pt x="370407" y="313651"/>
                </a:lnTo>
                <a:lnTo>
                  <a:pt x="377189" y="301811"/>
                </a:lnTo>
                <a:lnTo>
                  <a:pt x="384251" y="288838"/>
                </a:lnTo>
                <a:lnTo>
                  <a:pt x="388958" y="277648"/>
                </a:lnTo>
                <a:lnTo>
                  <a:pt x="392097" y="267649"/>
                </a:lnTo>
                <a:lnTo>
                  <a:pt x="394189" y="258443"/>
                </a:lnTo>
                <a:lnTo>
                  <a:pt x="394314" y="248495"/>
                </a:lnTo>
                <a:lnTo>
                  <a:pt x="393127" y="238053"/>
                </a:lnTo>
                <a:lnTo>
                  <a:pt x="391066" y="227282"/>
                </a:lnTo>
                <a:lnTo>
                  <a:pt x="388422" y="217562"/>
                </a:lnTo>
                <a:lnTo>
                  <a:pt x="385389" y="208541"/>
                </a:lnTo>
                <a:lnTo>
                  <a:pt x="382097" y="199988"/>
                </a:lnTo>
                <a:lnTo>
                  <a:pt x="378633" y="191745"/>
                </a:lnTo>
                <a:lnTo>
                  <a:pt x="375053" y="183710"/>
                </a:lnTo>
                <a:lnTo>
                  <a:pt x="371397" y="175814"/>
                </a:lnTo>
                <a:lnTo>
                  <a:pt x="366419" y="166739"/>
                </a:lnTo>
                <a:lnTo>
                  <a:pt x="360561" y="156880"/>
                </a:lnTo>
                <a:lnTo>
                  <a:pt x="354115" y="146497"/>
                </a:lnTo>
                <a:lnTo>
                  <a:pt x="347278" y="137034"/>
                </a:lnTo>
                <a:lnTo>
                  <a:pt x="340180" y="128186"/>
                </a:lnTo>
                <a:lnTo>
                  <a:pt x="332908" y="119748"/>
                </a:lnTo>
                <a:lnTo>
                  <a:pt x="324250" y="112852"/>
                </a:lnTo>
                <a:lnTo>
                  <a:pt x="314668" y="106985"/>
                </a:lnTo>
                <a:lnTo>
                  <a:pt x="304470" y="101803"/>
                </a:lnTo>
                <a:lnTo>
                  <a:pt x="293861" y="95809"/>
                </a:lnTo>
                <a:lnTo>
                  <a:pt x="282978" y="89273"/>
                </a:lnTo>
                <a:lnTo>
                  <a:pt x="271913" y="82375"/>
                </a:lnTo>
                <a:lnTo>
                  <a:pt x="260727" y="76507"/>
                </a:lnTo>
                <a:lnTo>
                  <a:pt x="249459" y="71325"/>
                </a:lnTo>
                <a:lnTo>
                  <a:pt x="238137" y="66600"/>
                </a:lnTo>
                <a:lnTo>
                  <a:pt x="222969" y="60910"/>
                </a:lnTo>
                <a:lnTo>
                  <a:pt x="185796" y="47815"/>
                </a:lnTo>
                <a:lnTo>
                  <a:pt x="170295" y="43307"/>
                </a:lnTo>
                <a:lnTo>
                  <a:pt x="157421" y="40301"/>
                </a:lnTo>
                <a:lnTo>
                  <a:pt x="146299" y="38298"/>
                </a:lnTo>
                <a:lnTo>
                  <a:pt x="133804" y="36962"/>
                </a:lnTo>
                <a:lnTo>
                  <a:pt x="120394" y="36071"/>
                </a:lnTo>
                <a:lnTo>
                  <a:pt x="94487" y="35082"/>
                </a:lnTo>
                <a:lnTo>
                  <a:pt x="55474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5"/>
          <p:cNvSpPr/>
          <p:nvPr/>
        </p:nvSpPr>
        <p:spPr>
          <a:xfrm>
            <a:off x="1988820" y="2983229"/>
            <a:ext cx="194311" cy="125731"/>
          </a:xfrm>
          <a:custGeom>
            <a:avLst/>
            <a:gdLst/>
            <a:ahLst/>
            <a:cxnLst/>
            <a:rect l="0" t="0" r="0" b="0"/>
            <a:pathLst>
              <a:path w="194311" h="12573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8" y="25751"/>
                </a:lnTo>
                <a:lnTo>
                  <a:pt x="19496" y="29867"/>
                </a:lnTo>
                <a:lnTo>
                  <a:pt x="23157" y="33882"/>
                </a:lnTo>
                <a:lnTo>
                  <a:pt x="26868" y="37828"/>
                </a:lnTo>
                <a:lnTo>
                  <a:pt x="31882" y="41729"/>
                </a:lnTo>
                <a:lnTo>
                  <a:pt x="37764" y="45599"/>
                </a:lnTo>
                <a:lnTo>
                  <a:pt x="44226" y="49450"/>
                </a:lnTo>
                <a:lnTo>
                  <a:pt x="51074" y="53287"/>
                </a:lnTo>
                <a:lnTo>
                  <a:pt x="65456" y="60937"/>
                </a:lnTo>
                <a:lnTo>
                  <a:pt x="71577" y="64755"/>
                </a:lnTo>
                <a:lnTo>
                  <a:pt x="76928" y="68570"/>
                </a:lnTo>
                <a:lnTo>
                  <a:pt x="81765" y="72384"/>
                </a:lnTo>
                <a:lnTo>
                  <a:pt x="90070" y="77466"/>
                </a:lnTo>
                <a:lnTo>
                  <a:pt x="100686" y="83394"/>
                </a:lnTo>
                <a:lnTo>
                  <a:pt x="133126" y="100486"/>
                </a:lnTo>
                <a:lnTo>
                  <a:pt x="142091" y="105091"/>
                </a:lnTo>
                <a:lnTo>
                  <a:pt x="149337" y="109431"/>
                </a:lnTo>
                <a:lnTo>
                  <a:pt x="155438" y="113594"/>
                </a:lnTo>
                <a:lnTo>
                  <a:pt x="160775" y="117640"/>
                </a:lnTo>
                <a:lnTo>
                  <a:pt x="165603" y="120337"/>
                </a:lnTo>
                <a:lnTo>
                  <a:pt x="170092" y="122134"/>
                </a:lnTo>
                <a:lnTo>
                  <a:pt x="180354" y="125020"/>
                </a:lnTo>
                <a:lnTo>
                  <a:pt x="185144" y="125415"/>
                </a:lnTo>
                <a:lnTo>
                  <a:pt x="194310" y="12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6"/>
          <p:cNvSpPr/>
          <p:nvPr/>
        </p:nvSpPr>
        <p:spPr>
          <a:xfrm>
            <a:off x="1988820" y="2971800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205740" y="0"/>
                </a:moveTo>
                <a:lnTo>
                  <a:pt x="199672" y="12135"/>
                </a:lnTo>
                <a:lnTo>
                  <a:pt x="194075" y="18250"/>
                </a:lnTo>
                <a:lnTo>
                  <a:pt x="186533" y="24867"/>
                </a:lnTo>
                <a:lnTo>
                  <a:pt x="177695" y="31817"/>
                </a:lnTo>
                <a:lnTo>
                  <a:pt x="167993" y="41531"/>
                </a:lnTo>
                <a:lnTo>
                  <a:pt x="157716" y="53088"/>
                </a:lnTo>
                <a:lnTo>
                  <a:pt x="147053" y="65872"/>
                </a:lnTo>
                <a:lnTo>
                  <a:pt x="137406" y="75664"/>
                </a:lnTo>
                <a:lnTo>
                  <a:pt x="128434" y="83463"/>
                </a:lnTo>
                <a:lnTo>
                  <a:pt x="119912" y="89931"/>
                </a:lnTo>
                <a:lnTo>
                  <a:pt x="111691" y="95514"/>
                </a:lnTo>
                <a:lnTo>
                  <a:pt x="103671" y="100506"/>
                </a:lnTo>
                <a:lnTo>
                  <a:pt x="95784" y="105104"/>
                </a:lnTo>
                <a:lnTo>
                  <a:pt x="87986" y="109439"/>
                </a:lnTo>
                <a:lnTo>
                  <a:pt x="72548" y="117643"/>
                </a:lnTo>
                <a:lnTo>
                  <a:pt x="64875" y="122878"/>
                </a:lnTo>
                <a:lnTo>
                  <a:pt x="57220" y="128908"/>
                </a:lnTo>
                <a:lnTo>
                  <a:pt x="49576" y="135469"/>
                </a:lnTo>
                <a:lnTo>
                  <a:pt x="43211" y="139843"/>
                </a:lnTo>
                <a:lnTo>
                  <a:pt x="37697" y="142758"/>
                </a:lnTo>
                <a:lnTo>
                  <a:pt x="32751" y="144702"/>
                </a:lnTo>
                <a:lnTo>
                  <a:pt x="28184" y="147268"/>
                </a:lnTo>
                <a:lnTo>
                  <a:pt x="23869" y="150248"/>
                </a:lnTo>
                <a:lnTo>
                  <a:pt x="19723" y="153505"/>
                </a:lnTo>
                <a:lnTo>
                  <a:pt x="16958" y="156947"/>
                </a:lnTo>
                <a:lnTo>
                  <a:pt x="15116" y="160511"/>
                </a:lnTo>
                <a:lnTo>
                  <a:pt x="13887" y="164157"/>
                </a:lnTo>
                <a:lnTo>
                  <a:pt x="11798" y="166588"/>
                </a:lnTo>
                <a:lnTo>
                  <a:pt x="9135" y="168209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7"/>
          <p:cNvSpPr/>
          <p:nvPr/>
        </p:nvSpPr>
        <p:spPr>
          <a:xfrm>
            <a:off x="2320290" y="2994659"/>
            <a:ext cx="194311" cy="22861"/>
          </a:xfrm>
          <a:custGeom>
            <a:avLst/>
            <a:gdLst/>
            <a:ahLst/>
            <a:cxnLst/>
            <a:rect l="0" t="0" r="0" b="0"/>
            <a:pathLst>
              <a:path w="194311" h="22861">
                <a:moveTo>
                  <a:pt x="0" y="22860"/>
                </a:moveTo>
                <a:lnTo>
                  <a:pt x="18203" y="22860"/>
                </a:lnTo>
                <a:lnTo>
                  <a:pt x="24835" y="21590"/>
                </a:lnTo>
                <a:lnTo>
                  <a:pt x="30527" y="19474"/>
                </a:lnTo>
                <a:lnTo>
                  <a:pt x="35591" y="16793"/>
                </a:lnTo>
                <a:lnTo>
                  <a:pt x="41507" y="15005"/>
                </a:lnTo>
                <a:lnTo>
                  <a:pt x="47991" y="13813"/>
                </a:lnTo>
                <a:lnTo>
                  <a:pt x="54854" y="13019"/>
                </a:lnTo>
                <a:lnTo>
                  <a:pt x="60699" y="12490"/>
                </a:lnTo>
                <a:lnTo>
                  <a:pt x="65866" y="12136"/>
                </a:lnTo>
                <a:lnTo>
                  <a:pt x="70581" y="11901"/>
                </a:lnTo>
                <a:lnTo>
                  <a:pt x="82592" y="11640"/>
                </a:lnTo>
                <a:lnTo>
                  <a:pt x="127433" y="11443"/>
                </a:lnTo>
                <a:lnTo>
                  <a:pt x="133215" y="10168"/>
                </a:lnTo>
                <a:lnTo>
                  <a:pt x="139610" y="8049"/>
                </a:lnTo>
                <a:lnTo>
                  <a:pt x="146413" y="5366"/>
                </a:lnTo>
                <a:lnTo>
                  <a:pt x="152219" y="3577"/>
                </a:lnTo>
                <a:lnTo>
                  <a:pt x="157359" y="2385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8"/>
          <p:cNvSpPr/>
          <p:nvPr/>
        </p:nvSpPr>
        <p:spPr>
          <a:xfrm>
            <a:off x="2400300" y="2926079"/>
            <a:ext cx="34275" cy="194311"/>
          </a:xfrm>
          <a:custGeom>
            <a:avLst/>
            <a:gdLst/>
            <a:ahLst/>
            <a:cxnLst/>
            <a:rect l="0" t="0" r="0" b="0"/>
            <a:pathLst>
              <a:path w="34275" h="19431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0" y="29867"/>
                </a:lnTo>
                <a:lnTo>
                  <a:pt x="14110" y="33882"/>
                </a:lnTo>
                <a:lnTo>
                  <a:pt x="17027" y="37828"/>
                </a:lnTo>
                <a:lnTo>
                  <a:pt x="20241" y="42999"/>
                </a:lnTo>
                <a:lnTo>
                  <a:pt x="23654" y="48986"/>
                </a:lnTo>
                <a:lnTo>
                  <a:pt x="27199" y="55518"/>
                </a:lnTo>
                <a:lnTo>
                  <a:pt x="29563" y="63682"/>
                </a:lnTo>
                <a:lnTo>
                  <a:pt x="31138" y="72935"/>
                </a:lnTo>
                <a:lnTo>
                  <a:pt x="32189" y="82913"/>
                </a:lnTo>
                <a:lnTo>
                  <a:pt x="32889" y="92106"/>
                </a:lnTo>
                <a:lnTo>
                  <a:pt x="33356" y="100774"/>
                </a:lnTo>
                <a:lnTo>
                  <a:pt x="33667" y="109093"/>
                </a:lnTo>
                <a:lnTo>
                  <a:pt x="34274" y="189935"/>
                </a:lnTo>
                <a:lnTo>
                  <a:pt x="33009" y="191394"/>
                </a:lnTo>
                <a:lnTo>
                  <a:pt x="30896" y="192366"/>
                </a:lnTo>
                <a:lnTo>
                  <a:pt x="22860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9"/>
          <p:cNvSpPr/>
          <p:nvPr/>
        </p:nvSpPr>
        <p:spPr>
          <a:xfrm>
            <a:off x="2594610" y="2857545"/>
            <a:ext cx="342901" cy="216982"/>
          </a:xfrm>
          <a:custGeom>
            <a:avLst/>
            <a:gdLst/>
            <a:ahLst/>
            <a:cxnLst/>
            <a:rect l="0" t="0" r="0" b="0"/>
            <a:pathLst>
              <a:path w="342901" h="216982">
                <a:moveTo>
                  <a:pt x="0" y="45674"/>
                </a:moveTo>
                <a:lnTo>
                  <a:pt x="9841" y="25992"/>
                </a:lnTo>
                <a:lnTo>
                  <a:pt x="14110" y="20840"/>
                </a:lnTo>
                <a:lnTo>
                  <a:pt x="17026" y="17688"/>
                </a:lnTo>
                <a:lnTo>
                  <a:pt x="21511" y="15587"/>
                </a:lnTo>
                <a:lnTo>
                  <a:pt x="27041" y="14186"/>
                </a:lnTo>
                <a:lnTo>
                  <a:pt x="33267" y="13252"/>
                </a:lnTo>
                <a:lnTo>
                  <a:pt x="39958" y="11360"/>
                </a:lnTo>
                <a:lnTo>
                  <a:pt x="46958" y="8828"/>
                </a:lnTo>
                <a:lnTo>
                  <a:pt x="54165" y="5870"/>
                </a:lnTo>
                <a:lnTo>
                  <a:pt x="60240" y="3898"/>
                </a:lnTo>
                <a:lnTo>
                  <a:pt x="70376" y="1707"/>
                </a:lnTo>
                <a:lnTo>
                  <a:pt x="76128" y="1123"/>
                </a:lnTo>
                <a:lnTo>
                  <a:pt x="82501" y="734"/>
                </a:lnTo>
                <a:lnTo>
                  <a:pt x="95087" y="301"/>
                </a:lnTo>
                <a:lnTo>
                  <a:pt x="104914" y="108"/>
                </a:lnTo>
                <a:lnTo>
                  <a:pt x="135790" y="0"/>
                </a:lnTo>
                <a:lnTo>
                  <a:pt x="145136" y="1255"/>
                </a:lnTo>
                <a:lnTo>
                  <a:pt x="152637" y="3361"/>
                </a:lnTo>
                <a:lnTo>
                  <a:pt x="158908" y="6036"/>
                </a:lnTo>
                <a:lnTo>
                  <a:pt x="163089" y="9089"/>
                </a:lnTo>
                <a:lnTo>
                  <a:pt x="165876" y="12394"/>
                </a:lnTo>
                <a:lnTo>
                  <a:pt x="167734" y="15867"/>
                </a:lnTo>
                <a:lnTo>
                  <a:pt x="170242" y="19453"/>
                </a:lnTo>
                <a:lnTo>
                  <a:pt x="173185" y="23114"/>
                </a:lnTo>
                <a:lnTo>
                  <a:pt x="176416" y="26824"/>
                </a:lnTo>
                <a:lnTo>
                  <a:pt x="178571" y="30567"/>
                </a:lnTo>
                <a:lnTo>
                  <a:pt x="180007" y="34333"/>
                </a:lnTo>
                <a:lnTo>
                  <a:pt x="180964" y="38113"/>
                </a:lnTo>
                <a:lnTo>
                  <a:pt x="180333" y="41904"/>
                </a:lnTo>
                <a:lnTo>
                  <a:pt x="178642" y="45701"/>
                </a:lnTo>
                <a:lnTo>
                  <a:pt x="176244" y="49502"/>
                </a:lnTo>
                <a:lnTo>
                  <a:pt x="174646" y="53306"/>
                </a:lnTo>
                <a:lnTo>
                  <a:pt x="173581" y="57112"/>
                </a:lnTo>
                <a:lnTo>
                  <a:pt x="172870" y="60920"/>
                </a:lnTo>
                <a:lnTo>
                  <a:pt x="171127" y="65998"/>
                </a:lnTo>
                <a:lnTo>
                  <a:pt x="168694" y="71924"/>
                </a:lnTo>
                <a:lnTo>
                  <a:pt x="165803" y="78414"/>
                </a:lnTo>
                <a:lnTo>
                  <a:pt x="161335" y="84011"/>
                </a:lnTo>
                <a:lnTo>
                  <a:pt x="155817" y="89012"/>
                </a:lnTo>
                <a:lnTo>
                  <a:pt x="149598" y="93616"/>
                </a:lnTo>
                <a:lnTo>
                  <a:pt x="144182" y="97956"/>
                </a:lnTo>
                <a:lnTo>
                  <a:pt x="139301" y="102118"/>
                </a:lnTo>
                <a:lnTo>
                  <a:pt x="134777" y="106164"/>
                </a:lnTo>
                <a:lnTo>
                  <a:pt x="122977" y="117432"/>
                </a:lnTo>
                <a:lnTo>
                  <a:pt x="116275" y="123993"/>
                </a:lnTo>
                <a:lnTo>
                  <a:pt x="109267" y="129637"/>
                </a:lnTo>
                <a:lnTo>
                  <a:pt x="102054" y="134669"/>
                </a:lnTo>
                <a:lnTo>
                  <a:pt x="94706" y="139294"/>
                </a:lnTo>
                <a:lnTo>
                  <a:pt x="88537" y="143648"/>
                </a:lnTo>
                <a:lnTo>
                  <a:pt x="83155" y="147820"/>
                </a:lnTo>
                <a:lnTo>
                  <a:pt x="78296" y="151871"/>
                </a:lnTo>
                <a:lnTo>
                  <a:pt x="73787" y="155842"/>
                </a:lnTo>
                <a:lnTo>
                  <a:pt x="65391" y="163642"/>
                </a:lnTo>
                <a:lnTo>
                  <a:pt x="61374" y="166229"/>
                </a:lnTo>
                <a:lnTo>
                  <a:pt x="53524" y="169104"/>
                </a:lnTo>
                <a:lnTo>
                  <a:pt x="45801" y="173769"/>
                </a:lnTo>
                <a:lnTo>
                  <a:pt x="38136" y="180075"/>
                </a:lnTo>
                <a:lnTo>
                  <a:pt x="34314" y="183535"/>
                </a:lnTo>
                <a:lnTo>
                  <a:pt x="25122" y="192145"/>
                </a:lnTo>
                <a:lnTo>
                  <a:pt x="24368" y="194121"/>
                </a:lnTo>
                <a:lnTo>
                  <a:pt x="23530" y="199704"/>
                </a:lnTo>
                <a:lnTo>
                  <a:pt x="23058" y="203920"/>
                </a:lnTo>
                <a:lnTo>
                  <a:pt x="24262" y="204511"/>
                </a:lnTo>
                <a:lnTo>
                  <a:pt x="33294" y="206614"/>
                </a:lnTo>
                <a:lnTo>
                  <a:pt x="38706" y="208847"/>
                </a:lnTo>
                <a:lnTo>
                  <a:pt x="44854" y="211607"/>
                </a:lnTo>
                <a:lnTo>
                  <a:pt x="51492" y="213446"/>
                </a:lnTo>
                <a:lnTo>
                  <a:pt x="58458" y="214672"/>
                </a:lnTo>
                <a:lnTo>
                  <a:pt x="65642" y="215490"/>
                </a:lnTo>
                <a:lnTo>
                  <a:pt x="72971" y="216034"/>
                </a:lnTo>
                <a:lnTo>
                  <a:pt x="80397" y="216398"/>
                </a:lnTo>
                <a:lnTo>
                  <a:pt x="96692" y="216801"/>
                </a:lnTo>
                <a:lnTo>
                  <a:pt x="116634" y="216981"/>
                </a:lnTo>
                <a:lnTo>
                  <a:pt x="127286" y="215759"/>
                </a:lnTo>
                <a:lnTo>
                  <a:pt x="138197" y="213674"/>
                </a:lnTo>
                <a:lnTo>
                  <a:pt x="149281" y="211014"/>
                </a:lnTo>
                <a:lnTo>
                  <a:pt x="164291" y="209241"/>
                </a:lnTo>
                <a:lnTo>
                  <a:pt x="181917" y="208059"/>
                </a:lnTo>
                <a:lnTo>
                  <a:pt x="229584" y="206395"/>
                </a:lnTo>
                <a:lnTo>
                  <a:pt x="268446" y="205833"/>
                </a:lnTo>
                <a:lnTo>
                  <a:pt x="276754" y="204517"/>
                </a:lnTo>
                <a:lnTo>
                  <a:pt x="284833" y="202369"/>
                </a:lnTo>
                <a:lnTo>
                  <a:pt x="292758" y="199668"/>
                </a:lnTo>
                <a:lnTo>
                  <a:pt x="299312" y="197867"/>
                </a:lnTo>
                <a:lnTo>
                  <a:pt x="309981" y="195865"/>
                </a:lnTo>
                <a:lnTo>
                  <a:pt x="318956" y="194976"/>
                </a:lnTo>
                <a:lnTo>
                  <a:pt x="323127" y="194739"/>
                </a:lnTo>
                <a:lnTo>
                  <a:pt x="325908" y="193311"/>
                </a:lnTo>
                <a:lnTo>
                  <a:pt x="327762" y="191089"/>
                </a:lnTo>
                <a:lnTo>
                  <a:pt x="328998" y="188337"/>
                </a:lnTo>
                <a:lnTo>
                  <a:pt x="331092" y="186503"/>
                </a:lnTo>
                <a:lnTo>
                  <a:pt x="333758" y="185280"/>
                </a:lnTo>
                <a:lnTo>
                  <a:pt x="342900" y="1828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0"/>
          <p:cNvSpPr/>
          <p:nvPr/>
        </p:nvSpPr>
        <p:spPr>
          <a:xfrm>
            <a:off x="2914650" y="3291839"/>
            <a:ext cx="274321" cy="22862"/>
          </a:xfrm>
          <a:custGeom>
            <a:avLst/>
            <a:gdLst/>
            <a:ahLst/>
            <a:cxnLst/>
            <a:rect l="0" t="0" r="0" b="0"/>
            <a:pathLst>
              <a:path w="274321" h="22862">
                <a:moveTo>
                  <a:pt x="0" y="22861"/>
                </a:moveTo>
                <a:lnTo>
                  <a:pt x="18203" y="16793"/>
                </a:lnTo>
                <a:lnTo>
                  <a:pt x="26105" y="15005"/>
                </a:lnTo>
                <a:lnTo>
                  <a:pt x="33913" y="13813"/>
                </a:lnTo>
                <a:lnTo>
                  <a:pt x="41659" y="13019"/>
                </a:lnTo>
                <a:lnTo>
                  <a:pt x="50632" y="12490"/>
                </a:lnTo>
                <a:lnTo>
                  <a:pt x="70763" y="11901"/>
                </a:lnTo>
                <a:lnTo>
                  <a:pt x="116970" y="11493"/>
                </a:lnTo>
                <a:lnTo>
                  <a:pt x="127510" y="11472"/>
                </a:lnTo>
                <a:lnTo>
                  <a:pt x="137077" y="10188"/>
                </a:lnTo>
                <a:lnTo>
                  <a:pt x="145994" y="8062"/>
                </a:lnTo>
                <a:lnTo>
                  <a:pt x="154479" y="5375"/>
                </a:lnTo>
                <a:lnTo>
                  <a:pt x="163946" y="3583"/>
                </a:lnTo>
                <a:lnTo>
                  <a:pt x="174067" y="2389"/>
                </a:lnTo>
                <a:lnTo>
                  <a:pt x="184625" y="1593"/>
                </a:lnTo>
                <a:lnTo>
                  <a:pt x="196743" y="1062"/>
                </a:lnTo>
                <a:lnTo>
                  <a:pt x="209902" y="70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1"/>
          <p:cNvSpPr/>
          <p:nvPr/>
        </p:nvSpPr>
        <p:spPr>
          <a:xfrm>
            <a:off x="2891789" y="3406139"/>
            <a:ext cx="354332" cy="22862"/>
          </a:xfrm>
          <a:custGeom>
            <a:avLst/>
            <a:gdLst/>
            <a:ahLst/>
            <a:cxnLst/>
            <a:rect l="0" t="0" r="0" b="0"/>
            <a:pathLst>
              <a:path w="354332" h="22862">
                <a:moveTo>
                  <a:pt x="0" y="22861"/>
                </a:moveTo>
                <a:lnTo>
                  <a:pt x="165041" y="22861"/>
                </a:lnTo>
                <a:lnTo>
                  <a:pt x="190038" y="21590"/>
                </a:lnTo>
                <a:lnTo>
                  <a:pt x="214322" y="19474"/>
                </a:lnTo>
                <a:lnTo>
                  <a:pt x="238132" y="16793"/>
                </a:lnTo>
                <a:lnTo>
                  <a:pt x="256544" y="15005"/>
                </a:lnTo>
                <a:lnTo>
                  <a:pt x="271360" y="13813"/>
                </a:lnTo>
                <a:lnTo>
                  <a:pt x="283777" y="13019"/>
                </a:lnTo>
                <a:lnTo>
                  <a:pt x="297135" y="11220"/>
                </a:lnTo>
                <a:lnTo>
                  <a:pt x="311120" y="8750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2"/>
          <p:cNvSpPr/>
          <p:nvPr/>
        </p:nvSpPr>
        <p:spPr>
          <a:xfrm>
            <a:off x="3371850" y="3028950"/>
            <a:ext cx="91441" cy="480060"/>
          </a:xfrm>
          <a:custGeom>
            <a:avLst/>
            <a:gdLst/>
            <a:ahLst/>
            <a:cxnLst/>
            <a:rect l="0" t="0" r="0" b="0"/>
            <a:pathLst>
              <a:path w="91441" h="480060">
                <a:moveTo>
                  <a:pt x="91440" y="0"/>
                </a:moveTo>
                <a:lnTo>
                  <a:pt x="85372" y="12135"/>
                </a:lnTo>
                <a:lnTo>
                  <a:pt x="83584" y="18250"/>
                </a:lnTo>
                <a:lnTo>
                  <a:pt x="81598" y="31817"/>
                </a:lnTo>
                <a:lnTo>
                  <a:pt x="79799" y="38991"/>
                </a:lnTo>
                <a:lnTo>
                  <a:pt x="77329" y="46314"/>
                </a:lnTo>
                <a:lnTo>
                  <a:pt x="74412" y="53736"/>
                </a:lnTo>
                <a:lnTo>
                  <a:pt x="72468" y="62494"/>
                </a:lnTo>
                <a:lnTo>
                  <a:pt x="71172" y="72142"/>
                </a:lnTo>
                <a:lnTo>
                  <a:pt x="70308" y="82385"/>
                </a:lnTo>
                <a:lnTo>
                  <a:pt x="68462" y="96833"/>
                </a:lnTo>
                <a:lnTo>
                  <a:pt x="63024" y="133207"/>
                </a:lnTo>
                <a:lnTo>
                  <a:pt x="61066" y="151034"/>
                </a:lnTo>
                <a:lnTo>
                  <a:pt x="59761" y="167999"/>
                </a:lnTo>
                <a:lnTo>
                  <a:pt x="58890" y="184389"/>
                </a:lnTo>
                <a:lnTo>
                  <a:pt x="57040" y="199126"/>
                </a:lnTo>
                <a:lnTo>
                  <a:pt x="54536" y="212761"/>
                </a:lnTo>
                <a:lnTo>
                  <a:pt x="51598" y="225660"/>
                </a:lnTo>
                <a:lnTo>
                  <a:pt x="49638" y="238070"/>
                </a:lnTo>
                <a:lnTo>
                  <a:pt x="48332" y="250153"/>
                </a:lnTo>
                <a:lnTo>
                  <a:pt x="47461" y="262018"/>
                </a:lnTo>
                <a:lnTo>
                  <a:pt x="45611" y="273739"/>
                </a:lnTo>
                <a:lnTo>
                  <a:pt x="43107" y="285363"/>
                </a:lnTo>
                <a:lnTo>
                  <a:pt x="40168" y="296922"/>
                </a:lnTo>
                <a:lnTo>
                  <a:pt x="38208" y="308437"/>
                </a:lnTo>
                <a:lnTo>
                  <a:pt x="36902" y="319925"/>
                </a:lnTo>
                <a:lnTo>
                  <a:pt x="36031" y="331393"/>
                </a:lnTo>
                <a:lnTo>
                  <a:pt x="35451" y="341578"/>
                </a:lnTo>
                <a:lnTo>
                  <a:pt x="34806" y="359669"/>
                </a:lnTo>
                <a:lnTo>
                  <a:pt x="30824" y="369319"/>
                </a:lnTo>
                <a:lnTo>
                  <a:pt x="24359" y="379563"/>
                </a:lnTo>
                <a:lnTo>
                  <a:pt x="16239" y="390202"/>
                </a:lnTo>
                <a:lnTo>
                  <a:pt x="10826" y="399834"/>
                </a:lnTo>
                <a:lnTo>
                  <a:pt x="7217" y="408796"/>
                </a:lnTo>
                <a:lnTo>
                  <a:pt x="4811" y="417310"/>
                </a:lnTo>
                <a:lnTo>
                  <a:pt x="2138" y="430158"/>
                </a:lnTo>
                <a:lnTo>
                  <a:pt x="633" y="444531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3"/>
          <p:cNvSpPr/>
          <p:nvPr/>
        </p:nvSpPr>
        <p:spPr>
          <a:xfrm>
            <a:off x="3548219" y="3166314"/>
            <a:ext cx="314205" cy="294705"/>
          </a:xfrm>
          <a:custGeom>
            <a:avLst/>
            <a:gdLst/>
            <a:ahLst/>
            <a:cxnLst/>
            <a:rect l="0" t="0" r="0" b="0"/>
            <a:pathLst>
              <a:path w="314205" h="294705">
                <a:moveTo>
                  <a:pt x="97951" y="56945"/>
                </a:moveTo>
                <a:lnTo>
                  <a:pt x="91883" y="69081"/>
                </a:lnTo>
                <a:lnTo>
                  <a:pt x="88825" y="73926"/>
                </a:lnTo>
                <a:lnTo>
                  <a:pt x="82042" y="82696"/>
                </a:lnTo>
                <a:lnTo>
                  <a:pt x="78454" y="88082"/>
                </a:lnTo>
                <a:lnTo>
                  <a:pt x="74793" y="94213"/>
                </a:lnTo>
                <a:lnTo>
                  <a:pt x="71082" y="100841"/>
                </a:lnTo>
                <a:lnTo>
                  <a:pt x="67338" y="106529"/>
                </a:lnTo>
                <a:lnTo>
                  <a:pt x="63572" y="111591"/>
                </a:lnTo>
                <a:lnTo>
                  <a:pt x="59792" y="116236"/>
                </a:lnTo>
                <a:lnTo>
                  <a:pt x="54732" y="123142"/>
                </a:lnTo>
                <a:lnTo>
                  <a:pt x="42335" y="140976"/>
                </a:lnTo>
                <a:lnTo>
                  <a:pt x="21076" y="172437"/>
                </a:lnTo>
                <a:lnTo>
                  <a:pt x="16221" y="182200"/>
                </a:lnTo>
                <a:lnTo>
                  <a:pt x="12984" y="191248"/>
                </a:lnTo>
                <a:lnTo>
                  <a:pt x="10826" y="199821"/>
                </a:lnTo>
                <a:lnTo>
                  <a:pt x="9388" y="206806"/>
                </a:lnTo>
                <a:lnTo>
                  <a:pt x="8429" y="212732"/>
                </a:lnTo>
                <a:lnTo>
                  <a:pt x="7789" y="217953"/>
                </a:lnTo>
                <a:lnTo>
                  <a:pt x="7363" y="223974"/>
                </a:lnTo>
                <a:lnTo>
                  <a:pt x="7079" y="230528"/>
                </a:lnTo>
                <a:lnTo>
                  <a:pt x="6889" y="237437"/>
                </a:lnTo>
                <a:lnTo>
                  <a:pt x="5493" y="243313"/>
                </a:lnTo>
                <a:lnTo>
                  <a:pt x="3292" y="248500"/>
                </a:lnTo>
                <a:lnTo>
                  <a:pt x="555" y="253229"/>
                </a:lnTo>
                <a:lnTo>
                  <a:pt x="0" y="257651"/>
                </a:lnTo>
                <a:lnTo>
                  <a:pt x="901" y="261869"/>
                </a:lnTo>
                <a:lnTo>
                  <a:pt x="2770" y="265951"/>
                </a:lnTo>
                <a:lnTo>
                  <a:pt x="7827" y="269942"/>
                </a:lnTo>
                <a:lnTo>
                  <a:pt x="15008" y="273874"/>
                </a:lnTo>
                <a:lnTo>
                  <a:pt x="23606" y="277764"/>
                </a:lnTo>
                <a:lnTo>
                  <a:pt x="35687" y="281628"/>
                </a:lnTo>
                <a:lnTo>
                  <a:pt x="50092" y="285474"/>
                </a:lnTo>
                <a:lnTo>
                  <a:pt x="66045" y="289308"/>
                </a:lnTo>
                <a:lnTo>
                  <a:pt x="80490" y="291864"/>
                </a:lnTo>
                <a:lnTo>
                  <a:pt x="93930" y="293567"/>
                </a:lnTo>
                <a:lnTo>
                  <a:pt x="106700" y="294704"/>
                </a:lnTo>
                <a:lnTo>
                  <a:pt x="121563" y="294191"/>
                </a:lnTo>
                <a:lnTo>
                  <a:pt x="137823" y="292579"/>
                </a:lnTo>
                <a:lnTo>
                  <a:pt x="155012" y="290235"/>
                </a:lnTo>
                <a:lnTo>
                  <a:pt x="170282" y="288672"/>
                </a:lnTo>
                <a:lnTo>
                  <a:pt x="184271" y="287630"/>
                </a:lnTo>
                <a:lnTo>
                  <a:pt x="197408" y="286935"/>
                </a:lnTo>
                <a:lnTo>
                  <a:pt x="208705" y="283932"/>
                </a:lnTo>
                <a:lnTo>
                  <a:pt x="218777" y="279390"/>
                </a:lnTo>
                <a:lnTo>
                  <a:pt x="228032" y="273821"/>
                </a:lnTo>
                <a:lnTo>
                  <a:pt x="248474" y="260862"/>
                </a:lnTo>
                <a:lnTo>
                  <a:pt x="259260" y="253850"/>
                </a:lnTo>
                <a:lnTo>
                  <a:pt x="268990" y="246635"/>
                </a:lnTo>
                <a:lnTo>
                  <a:pt x="278017" y="239285"/>
                </a:lnTo>
                <a:lnTo>
                  <a:pt x="286575" y="231845"/>
                </a:lnTo>
                <a:lnTo>
                  <a:pt x="293550" y="224345"/>
                </a:lnTo>
                <a:lnTo>
                  <a:pt x="299470" y="216805"/>
                </a:lnTo>
                <a:lnTo>
                  <a:pt x="304687" y="209239"/>
                </a:lnTo>
                <a:lnTo>
                  <a:pt x="308165" y="201654"/>
                </a:lnTo>
                <a:lnTo>
                  <a:pt x="310483" y="194058"/>
                </a:lnTo>
                <a:lnTo>
                  <a:pt x="312029" y="186454"/>
                </a:lnTo>
                <a:lnTo>
                  <a:pt x="313060" y="178844"/>
                </a:lnTo>
                <a:lnTo>
                  <a:pt x="313747" y="171231"/>
                </a:lnTo>
                <a:lnTo>
                  <a:pt x="314204" y="163616"/>
                </a:lnTo>
                <a:lnTo>
                  <a:pt x="313240" y="154729"/>
                </a:lnTo>
                <a:lnTo>
                  <a:pt x="311327" y="144995"/>
                </a:lnTo>
                <a:lnTo>
                  <a:pt x="308782" y="134695"/>
                </a:lnTo>
                <a:lnTo>
                  <a:pt x="304545" y="125288"/>
                </a:lnTo>
                <a:lnTo>
                  <a:pt x="299180" y="116477"/>
                </a:lnTo>
                <a:lnTo>
                  <a:pt x="293063" y="108063"/>
                </a:lnTo>
                <a:lnTo>
                  <a:pt x="287716" y="98644"/>
                </a:lnTo>
                <a:lnTo>
                  <a:pt x="282881" y="88554"/>
                </a:lnTo>
                <a:lnTo>
                  <a:pt x="278387" y="78018"/>
                </a:lnTo>
                <a:lnTo>
                  <a:pt x="271582" y="68454"/>
                </a:lnTo>
                <a:lnTo>
                  <a:pt x="263235" y="59538"/>
                </a:lnTo>
                <a:lnTo>
                  <a:pt x="253860" y="51054"/>
                </a:lnTo>
                <a:lnTo>
                  <a:pt x="245070" y="44128"/>
                </a:lnTo>
                <a:lnTo>
                  <a:pt x="236670" y="38240"/>
                </a:lnTo>
                <a:lnTo>
                  <a:pt x="228531" y="33045"/>
                </a:lnTo>
                <a:lnTo>
                  <a:pt x="220564" y="28312"/>
                </a:lnTo>
                <a:lnTo>
                  <a:pt x="212713" y="23886"/>
                </a:lnTo>
                <a:lnTo>
                  <a:pt x="197216" y="15583"/>
                </a:lnTo>
                <a:lnTo>
                  <a:pt x="181862" y="7658"/>
                </a:lnTo>
                <a:lnTo>
                  <a:pt x="174211" y="5037"/>
                </a:lnTo>
                <a:lnTo>
                  <a:pt x="166571" y="3290"/>
                </a:lnTo>
                <a:lnTo>
                  <a:pt x="158938" y="2125"/>
                </a:lnTo>
                <a:lnTo>
                  <a:pt x="151309" y="1349"/>
                </a:lnTo>
                <a:lnTo>
                  <a:pt x="143683" y="831"/>
                </a:lnTo>
                <a:lnTo>
                  <a:pt x="129706" y="256"/>
                </a:lnTo>
                <a:lnTo>
                  <a:pt x="119261" y="0"/>
                </a:lnTo>
                <a:lnTo>
                  <a:pt x="113427" y="1202"/>
                </a:lnTo>
                <a:lnTo>
                  <a:pt x="106998" y="3273"/>
                </a:lnTo>
                <a:lnTo>
                  <a:pt x="100173" y="5924"/>
                </a:lnTo>
                <a:lnTo>
                  <a:pt x="94352" y="8961"/>
                </a:lnTo>
                <a:lnTo>
                  <a:pt x="89201" y="12256"/>
                </a:lnTo>
                <a:lnTo>
                  <a:pt x="80092" y="19303"/>
                </a:lnTo>
                <a:lnTo>
                  <a:pt x="71810" y="26669"/>
                </a:lnTo>
                <a:lnTo>
                  <a:pt x="63660" y="340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4"/>
          <p:cNvSpPr/>
          <p:nvPr/>
        </p:nvSpPr>
        <p:spPr>
          <a:xfrm>
            <a:off x="3897629" y="3148579"/>
            <a:ext cx="421119" cy="611688"/>
          </a:xfrm>
          <a:custGeom>
            <a:avLst/>
            <a:gdLst/>
            <a:ahLst/>
            <a:cxnLst/>
            <a:rect l="0" t="0" r="0" b="0"/>
            <a:pathLst>
              <a:path w="421119" h="611688">
                <a:moveTo>
                  <a:pt x="274321" y="74680"/>
                </a:moveTo>
                <a:lnTo>
                  <a:pt x="268253" y="68613"/>
                </a:lnTo>
                <a:lnTo>
                  <a:pt x="266465" y="65555"/>
                </a:lnTo>
                <a:lnTo>
                  <a:pt x="264479" y="58772"/>
                </a:lnTo>
                <a:lnTo>
                  <a:pt x="262680" y="56455"/>
                </a:lnTo>
                <a:lnTo>
                  <a:pt x="260210" y="54910"/>
                </a:lnTo>
                <a:lnTo>
                  <a:pt x="257293" y="53880"/>
                </a:lnTo>
                <a:lnTo>
                  <a:pt x="251539" y="53193"/>
                </a:lnTo>
                <a:lnTo>
                  <a:pt x="243893" y="52736"/>
                </a:lnTo>
                <a:lnTo>
                  <a:pt x="226507" y="52227"/>
                </a:lnTo>
                <a:lnTo>
                  <a:pt x="210314" y="52001"/>
                </a:lnTo>
                <a:lnTo>
                  <a:pt x="203709" y="53211"/>
                </a:lnTo>
                <a:lnTo>
                  <a:pt x="192984" y="57942"/>
                </a:lnTo>
                <a:lnTo>
                  <a:pt x="173739" y="67745"/>
                </a:lnTo>
                <a:lnTo>
                  <a:pt x="166626" y="72597"/>
                </a:lnTo>
                <a:lnTo>
                  <a:pt x="159344" y="78372"/>
                </a:lnTo>
                <a:lnTo>
                  <a:pt x="151950" y="84761"/>
                </a:lnTo>
                <a:lnTo>
                  <a:pt x="144480" y="90291"/>
                </a:lnTo>
                <a:lnTo>
                  <a:pt x="136960" y="95247"/>
                </a:lnTo>
                <a:lnTo>
                  <a:pt x="129407" y="99822"/>
                </a:lnTo>
                <a:lnTo>
                  <a:pt x="121831" y="105411"/>
                </a:lnTo>
                <a:lnTo>
                  <a:pt x="114241" y="111678"/>
                </a:lnTo>
                <a:lnTo>
                  <a:pt x="106641" y="118396"/>
                </a:lnTo>
                <a:lnTo>
                  <a:pt x="99034" y="126684"/>
                </a:lnTo>
                <a:lnTo>
                  <a:pt x="91423" y="136019"/>
                </a:lnTo>
                <a:lnTo>
                  <a:pt x="78733" y="154012"/>
                </a:lnTo>
                <a:lnTo>
                  <a:pt x="73093" y="166243"/>
                </a:lnTo>
                <a:lnTo>
                  <a:pt x="69917" y="180268"/>
                </a:lnTo>
                <a:lnTo>
                  <a:pt x="68977" y="198534"/>
                </a:lnTo>
                <a:lnTo>
                  <a:pt x="70115" y="204240"/>
                </a:lnTo>
                <a:lnTo>
                  <a:pt x="74766" y="213966"/>
                </a:lnTo>
                <a:lnTo>
                  <a:pt x="77784" y="217067"/>
                </a:lnTo>
                <a:lnTo>
                  <a:pt x="81066" y="219135"/>
                </a:lnTo>
                <a:lnTo>
                  <a:pt x="89370" y="222703"/>
                </a:lnTo>
                <a:lnTo>
                  <a:pt x="108325" y="231851"/>
                </a:lnTo>
                <a:lnTo>
                  <a:pt x="122651" y="238937"/>
                </a:lnTo>
                <a:lnTo>
                  <a:pt x="130028" y="241335"/>
                </a:lnTo>
                <a:lnTo>
                  <a:pt x="137485" y="242934"/>
                </a:lnTo>
                <a:lnTo>
                  <a:pt x="144997" y="243999"/>
                </a:lnTo>
                <a:lnTo>
                  <a:pt x="153815" y="244710"/>
                </a:lnTo>
                <a:lnTo>
                  <a:pt x="163504" y="245184"/>
                </a:lnTo>
                <a:lnTo>
                  <a:pt x="173773" y="245499"/>
                </a:lnTo>
                <a:lnTo>
                  <a:pt x="183159" y="244439"/>
                </a:lnTo>
                <a:lnTo>
                  <a:pt x="191956" y="242463"/>
                </a:lnTo>
                <a:lnTo>
                  <a:pt x="200361" y="239875"/>
                </a:lnTo>
                <a:lnTo>
                  <a:pt x="208504" y="236881"/>
                </a:lnTo>
                <a:lnTo>
                  <a:pt x="216473" y="233614"/>
                </a:lnTo>
                <a:lnTo>
                  <a:pt x="224325" y="230166"/>
                </a:lnTo>
                <a:lnTo>
                  <a:pt x="239824" y="222948"/>
                </a:lnTo>
                <a:lnTo>
                  <a:pt x="270470" y="207967"/>
                </a:lnTo>
                <a:lnTo>
                  <a:pt x="276834" y="202908"/>
                </a:lnTo>
                <a:lnTo>
                  <a:pt x="287291" y="190514"/>
                </a:lnTo>
                <a:lnTo>
                  <a:pt x="296172" y="176538"/>
                </a:lnTo>
                <a:lnTo>
                  <a:pt x="304352" y="161861"/>
                </a:lnTo>
                <a:lnTo>
                  <a:pt x="312221" y="146871"/>
                </a:lnTo>
                <a:lnTo>
                  <a:pt x="316565" y="135128"/>
                </a:lnTo>
                <a:lnTo>
                  <a:pt x="318496" y="124406"/>
                </a:lnTo>
                <a:lnTo>
                  <a:pt x="319354" y="111174"/>
                </a:lnTo>
                <a:lnTo>
                  <a:pt x="319736" y="96826"/>
                </a:lnTo>
                <a:lnTo>
                  <a:pt x="319837" y="89445"/>
                </a:lnTo>
                <a:lnTo>
                  <a:pt x="316564" y="74469"/>
                </a:lnTo>
                <a:lnTo>
                  <a:pt x="310875" y="59346"/>
                </a:lnTo>
                <a:lnTo>
                  <a:pt x="304114" y="44159"/>
                </a:lnTo>
                <a:lnTo>
                  <a:pt x="293167" y="27396"/>
                </a:lnTo>
                <a:lnTo>
                  <a:pt x="281881" y="14386"/>
                </a:lnTo>
                <a:lnTo>
                  <a:pt x="268916" y="760"/>
                </a:lnTo>
                <a:lnTo>
                  <a:pt x="266908" y="0"/>
                </a:lnTo>
                <a:lnTo>
                  <a:pt x="265569" y="764"/>
                </a:lnTo>
                <a:lnTo>
                  <a:pt x="263420" y="5046"/>
                </a:lnTo>
                <a:lnTo>
                  <a:pt x="263048" y="11856"/>
                </a:lnTo>
                <a:lnTo>
                  <a:pt x="266347" y="25168"/>
                </a:lnTo>
                <a:lnTo>
                  <a:pt x="269005" y="34052"/>
                </a:lnTo>
                <a:lnTo>
                  <a:pt x="274587" y="45055"/>
                </a:lnTo>
                <a:lnTo>
                  <a:pt x="282118" y="57470"/>
                </a:lnTo>
                <a:lnTo>
                  <a:pt x="315513" y="107829"/>
                </a:lnTo>
                <a:lnTo>
                  <a:pt x="323372" y="120909"/>
                </a:lnTo>
                <a:lnTo>
                  <a:pt x="331152" y="134710"/>
                </a:lnTo>
                <a:lnTo>
                  <a:pt x="338878" y="148990"/>
                </a:lnTo>
                <a:lnTo>
                  <a:pt x="346569" y="162320"/>
                </a:lnTo>
                <a:lnTo>
                  <a:pt x="354236" y="175017"/>
                </a:lnTo>
                <a:lnTo>
                  <a:pt x="361888" y="187291"/>
                </a:lnTo>
                <a:lnTo>
                  <a:pt x="368259" y="199284"/>
                </a:lnTo>
                <a:lnTo>
                  <a:pt x="373776" y="211090"/>
                </a:lnTo>
                <a:lnTo>
                  <a:pt x="378724" y="222770"/>
                </a:lnTo>
                <a:lnTo>
                  <a:pt x="383293" y="234367"/>
                </a:lnTo>
                <a:lnTo>
                  <a:pt x="391756" y="257412"/>
                </a:lnTo>
                <a:lnTo>
                  <a:pt x="403661" y="291807"/>
                </a:lnTo>
                <a:lnTo>
                  <a:pt x="406267" y="304521"/>
                </a:lnTo>
                <a:lnTo>
                  <a:pt x="408005" y="318078"/>
                </a:lnTo>
                <a:lnTo>
                  <a:pt x="409164" y="332195"/>
                </a:lnTo>
                <a:lnTo>
                  <a:pt x="411206" y="345417"/>
                </a:lnTo>
                <a:lnTo>
                  <a:pt x="413838" y="358041"/>
                </a:lnTo>
                <a:lnTo>
                  <a:pt x="416862" y="370268"/>
                </a:lnTo>
                <a:lnTo>
                  <a:pt x="418878" y="382229"/>
                </a:lnTo>
                <a:lnTo>
                  <a:pt x="420222" y="394013"/>
                </a:lnTo>
                <a:lnTo>
                  <a:pt x="421118" y="405678"/>
                </a:lnTo>
                <a:lnTo>
                  <a:pt x="420446" y="417266"/>
                </a:lnTo>
                <a:lnTo>
                  <a:pt x="418728" y="428801"/>
                </a:lnTo>
                <a:lnTo>
                  <a:pt x="416312" y="440301"/>
                </a:lnTo>
                <a:lnTo>
                  <a:pt x="412161" y="453047"/>
                </a:lnTo>
                <a:lnTo>
                  <a:pt x="406855" y="466625"/>
                </a:lnTo>
                <a:lnTo>
                  <a:pt x="395455" y="492718"/>
                </a:lnTo>
                <a:lnTo>
                  <a:pt x="386154" y="512782"/>
                </a:lnTo>
                <a:lnTo>
                  <a:pt x="374401" y="530165"/>
                </a:lnTo>
                <a:lnTo>
                  <a:pt x="367711" y="538357"/>
                </a:lnTo>
                <a:lnTo>
                  <a:pt x="360711" y="546359"/>
                </a:lnTo>
                <a:lnTo>
                  <a:pt x="353504" y="554232"/>
                </a:lnTo>
                <a:lnTo>
                  <a:pt x="346160" y="562022"/>
                </a:lnTo>
                <a:lnTo>
                  <a:pt x="337453" y="568484"/>
                </a:lnTo>
                <a:lnTo>
                  <a:pt x="327839" y="574063"/>
                </a:lnTo>
                <a:lnTo>
                  <a:pt x="291101" y="592142"/>
                </a:lnTo>
                <a:lnTo>
                  <a:pt x="281698" y="596185"/>
                </a:lnTo>
                <a:lnTo>
                  <a:pt x="271619" y="600150"/>
                </a:lnTo>
                <a:lnTo>
                  <a:pt x="261089" y="604064"/>
                </a:lnTo>
                <a:lnTo>
                  <a:pt x="250260" y="606672"/>
                </a:lnTo>
                <a:lnTo>
                  <a:pt x="239230" y="608412"/>
                </a:lnTo>
                <a:lnTo>
                  <a:pt x="228067" y="609571"/>
                </a:lnTo>
                <a:lnTo>
                  <a:pt x="216815" y="610345"/>
                </a:lnTo>
                <a:lnTo>
                  <a:pt x="205503" y="610860"/>
                </a:lnTo>
                <a:lnTo>
                  <a:pt x="194153" y="611203"/>
                </a:lnTo>
                <a:lnTo>
                  <a:pt x="141770" y="611687"/>
                </a:lnTo>
                <a:lnTo>
                  <a:pt x="123724" y="610485"/>
                </a:lnTo>
                <a:lnTo>
                  <a:pt x="106613" y="608413"/>
                </a:lnTo>
                <a:lnTo>
                  <a:pt x="90125" y="605762"/>
                </a:lnTo>
                <a:lnTo>
                  <a:pt x="77863" y="602725"/>
                </a:lnTo>
                <a:lnTo>
                  <a:pt x="68420" y="599430"/>
                </a:lnTo>
                <a:lnTo>
                  <a:pt x="53269" y="592382"/>
                </a:lnTo>
                <a:lnTo>
                  <a:pt x="38069" y="585017"/>
                </a:lnTo>
                <a:lnTo>
                  <a:pt x="31729" y="580005"/>
                </a:lnTo>
                <a:lnTo>
                  <a:pt x="21299" y="567662"/>
                </a:lnTo>
                <a:lnTo>
                  <a:pt x="12430" y="553710"/>
                </a:lnTo>
                <a:lnTo>
                  <a:pt x="0" y="531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5"/>
          <p:cNvSpPr/>
          <p:nvPr/>
        </p:nvSpPr>
        <p:spPr>
          <a:xfrm>
            <a:off x="4480559" y="2834824"/>
            <a:ext cx="456892" cy="537025"/>
          </a:xfrm>
          <a:custGeom>
            <a:avLst/>
            <a:gdLst/>
            <a:ahLst/>
            <a:cxnLst/>
            <a:rect l="0" t="0" r="0" b="0"/>
            <a:pathLst>
              <a:path w="456892" h="537025">
                <a:moveTo>
                  <a:pt x="0" y="56965"/>
                </a:moveTo>
                <a:lnTo>
                  <a:pt x="0" y="37283"/>
                </a:lnTo>
                <a:lnTo>
                  <a:pt x="1270" y="36224"/>
                </a:lnTo>
                <a:lnTo>
                  <a:pt x="3387" y="35518"/>
                </a:lnTo>
                <a:lnTo>
                  <a:pt x="6069" y="35047"/>
                </a:lnTo>
                <a:lnTo>
                  <a:pt x="7856" y="33463"/>
                </a:lnTo>
                <a:lnTo>
                  <a:pt x="9047" y="31137"/>
                </a:lnTo>
                <a:lnTo>
                  <a:pt x="9842" y="28317"/>
                </a:lnTo>
                <a:lnTo>
                  <a:pt x="11641" y="26436"/>
                </a:lnTo>
                <a:lnTo>
                  <a:pt x="14111" y="25183"/>
                </a:lnTo>
                <a:lnTo>
                  <a:pt x="17028" y="24347"/>
                </a:lnTo>
                <a:lnTo>
                  <a:pt x="18972" y="22520"/>
                </a:lnTo>
                <a:lnTo>
                  <a:pt x="20268" y="20032"/>
                </a:lnTo>
                <a:lnTo>
                  <a:pt x="21132" y="17103"/>
                </a:lnTo>
                <a:lnTo>
                  <a:pt x="24248" y="13880"/>
                </a:lnTo>
                <a:lnTo>
                  <a:pt x="34484" y="6913"/>
                </a:lnTo>
                <a:lnTo>
                  <a:pt x="47500" y="2970"/>
                </a:lnTo>
                <a:lnTo>
                  <a:pt x="60482" y="1218"/>
                </a:lnTo>
                <a:lnTo>
                  <a:pt x="70484" y="439"/>
                </a:lnTo>
                <a:lnTo>
                  <a:pt x="82550" y="92"/>
                </a:lnTo>
                <a:lnTo>
                  <a:pt x="89324" y="0"/>
                </a:lnTo>
                <a:lnTo>
                  <a:pt x="100189" y="1208"/>
                </a:lnTo>
                <a:lnTo>
                  <a:pt x="113783" y="3284"/>
                </a:lnTo>
                <a:lnTo>
                  <a:pt x="129196" y="5938"/>
                </a:lnTo>
                <a:lnTo>
                  <a:pt x="140740" y="7707"/>
                </a:lnTo>
                <a:lnTo>
                  <a:pt x="149707" y="8887"/>
                </a:lnTo>
                <a:lnTo>
                  <a:pt x="156955" y="9673"/>
                </a:lnTo>
                <a:lnTo>
                  <a:pt x="165597" y="11467"/>
                </a:lnTo>
                <a:lnTo>
                  <a:pt x="175168" y="13933"/>
                </a:lnTo>
                <a:lnTo>
                  <a:pt x="185359" y="16847"/>
                </a:lnTo>
                <a:lnTo>
                  <a:pt x="194693" y="20060"/>
                </a:lnTo>
                <a:lnTo>
                  <a:pt x="203455" y="23472"/>
                </a:lnTo>
                <a:lnTo>
                  <a:pt x="211837" y="27017"/>
                </a:lnTo>
                <a:lnTo>
                  <a:pt x="224537" y="34341"/>
                </a:lnTo>
                <a:lnTo>
                  <a:pt x="229701" y="38073"/>
                </a:lnTo>
                <a:lnTo>
                  <a:pt x="238826" y="48992"/>
                </a:lnTo>
                <a:lnTo>
                  <a:pt x="247115" y="61042"/>
                </a:lnTo>
                <a:lnTo>
                  <a:pt x="258922" y="74966"/>
                </a:lnTo>
                <a:lnTo>
                  <a:pt x="266630" y="83169"/>
                </a:lnTo>
                <a:lnTo>
                  <a:pt x="269194" y="87134"/>
                </a:lnTo>
                <a:lnTo>
                  <a:pt x="272041" y="94927"/>
                </a:lnTo>
                <a:lnTo>
                  <a:pt x="273308" y="106011"/>
                </a:lnTo>
                <a:lnTo>
                  <a:pt x="273646" y="112522"/>
                </a:lnTo>
                <a:lnTo>
                  <a:pt x="272600" y="118133"/>
                </a:lnTo>
                <a:lnTo>
                  <a:pt x="261798" y="143037"/>
                </a:lnTo>
                <a:lnTo>
                  <a:pt x="258352" y="152447"/>
                </a:lnTo>
                <a:lnTo>
                  <a:pt x="253515" y="159990"/>
                </a:lnTo>
                <a:lnTo>
                  <a:pt x="241367" y="171757"/>
                </a:lnTo>
                <a:lnTo>
                  <a:pt x="230888" y="181221"/>
                </a:lnTo>
                <a:lnTo>
                  <a:pt x="220727" y="189660"/>
                </a:lnTo>
                <a:lnTo>
                  <a:pt x="207744" y="197644"/>
                </a:lnTo>
                <a:lnTo>
                  <a:pt x="167952" y="221415"/>
                </a:lnTo>
                <a:lnTo>
                  <a:pt x="155148" y="227558"/>
                </a:lnTo>
                <a:lnTo>
                  <a:pt x="144072" y="231654"/>
                </a:lnTo>
                <a:lnTo>
                  <a:pt x="134148" y="234384"/>
                </a:lnTo>
                <a:lnTo>
                  <a:pt x="126262" y="237475"/>
                </a:lnTo>
                <a:lnTo>
                  <a:pt x="114114" y="244295"/>
                </a:lnTo>
                <a:lnTo>
                  <a:pt x="104481" y="248173"/>
                </a:lnTo>
                <a:lnTo>
                  <a:pt x="91918" y="250356"/>
                </a:lnTo>
                <a:lnTo>
                  <a:pt x="82363" y="251094"/>
                </a:lnTo>
                <a:lnTo>
                  <a:pt x="81579" y="249884"/>
                </a:lnTo>
                <a:lnTo>
                  <a:pt x="80707" y="245154"/>
                </a:lnTo>
                <a:lnTo>
                  <a:pt x="81745" y="243385"/>
                </a:lnTo>
                <a:lnTo>
                  <a:pt x="83707" y="242205"/>
                </a:lnTo>
                <a:lnTo>
                  <a:pt x="86285" y="241418"/>
                </a:lnTo>
                <a:lnTo>
                  <a:pt x="88003" y="239624"/>
                </a:lnTo>
                <a:lnTo>
                  <a:pt x="89149" y="237158"/>
                </a:lnTo>
                <a:lnTo>
                  <a:pt x="89913" y="234244"/>
                </a:lnTo>
                <a:lnTo>
                  <a:pt x="92962" y="232301"/>
                </a:lnTo>
                <a:lnTo>
                  <a:pt x="103124" y="230142"/>
                </a:lnTo>
                <a:lnTo>
                  <a:pt x="116106" y="229183"/>
                </a:lnTo>
                <a:lnTo>
                  <a:pt x="130343" y="228757"/>
                </a:lnTo>
                <a:lnTo>
                  <a:pt x="145137" y="228567"/>
                </a:lnTo>
                <a:lnTo>
                  <a:pt x="153908" y="229787"/>
                </a:lnTo>
                <a:lnTo>
                  <a:pt x="163566" y="231869"/>
                </a:lnTo>
                <a:lnTo>
                  <a:pt x="173814" y="234528"/>
                </a:lnTo>
                <a:lnTo>
                  <a:pt x="184456" y="237571"/>
                </a:lnTo>
                <a:lnTo>
                  <a:pt x="206441" y="244338"/>
                </a:lnTo>
                <a:lnTo>
                  <a:pt x="274382" y="266576"/>
                </a:lnTo>
                <a:lnTo>
                  <a:pt x="289601" y="272906"/>
                </a:lnTo>
                <a:lnTo>
                  <a:pt x="307368" y="280936"/>
                </a:lnTo>
                <a:lnTo>
                  <a:pt x="326832" y="290099"/>
                </a:lnTo>
                <a:lnTo>
                  <a:pt x="346158" y="301288"/>
                </a:lnTo>
                <a:lnTo>
                  <a:pt x="365392" y="313827"/>
                </a:lnTo>
                <a:lnTo>
                  <a:pt x="384565" y="327266"/>
                </a:lnTo>
                <a:lnTo>
                  <a:pt x="399887" y="337496"/>
                </a:lnTo>
                <a:lnTo>
                  <a:pt x="412641" y="345586"/>
                </a:lnTo>
                <a:lnTo>
                  <a:pt x="423685" y="352249"/>
                </a:lnTo>
                <a:lnTo>
                  <a:pt x="432316" y="359231"/>
                </a:lnTo>
                <a:lnTo>
                  <a:pt x="445294" y="373762"/>
                </a:lnTo>
                <a:lnTo>
                  <a:pt x="449263" y="381193"/>
                </a:lnTo>
                <a:lnTo>
                  <a:pt x="453673" y="396223"/>
                </a:lnTo>
                <a:lnTo>
                  <a:pt x="455633" y="411370"/>
                </a:lnTo>
                <a:lnTo>
                  <a:pt x="456503" y="426569"/>
                </a:lnTo>
                <a:lnTo>
                  <a:pt x="456891" y="441790"/>
                </a:lnTo>
                <a:lnTo>
                  <a:pt x="455724" y="448135"/>
                </a:lnTo>
                <a:lnTo>
                  <a:pt x="448014" y="464403"/>
                </a:lnTo>
                <a:lnTo>
                  <a:pt x="441264" y="477655"/>
                </a:lnTo>
                <a:lnTo>
                  <a:pt x="436416" y="483476"/>
                </a:lnTo>
                <a:lnTo>
                  <a:pt x="424257" y="493329"/>
                </a:lnTo>
                <a:lnTo>
                  <a:pt x="410385" y="501942"/>
                </a:lnTo>
                <a:lnTo>
                  <a:pt x="403130" y="506016"/>
                </a:lnTo>
                <a:lnTo>
                  <a:pt x="388296" y="513930"/>
                </a:lnTo>
                <a:lnTo>
                  <a:pt x="358077" y="529359"/>
                </a:lnTo>
                <a:lnTo>
                  <a:pt x="350478" y="531915"/>
                </a:lnTo>
                <a:lnTo>
                  <a:pt x="342872" y="533618"/>
                </a:lnTo>
                <a:lnTo>
                  <a:pt x="335261" y="534754"/>
                </a:lnTo>
                <a:lnTo>
                  <a:pt x="323838" y="535511"/>
                </a:lnTo>
                <a:lnTo>
                  <a:pt x="309872" y="536016"/>
                </a:lnTo>
                <a:lnTo>
                  <a:pt x="260035" y="536826"/>
                </a:lnTo>
                <a:lnTo>
                  <a:pt x="162418" y="537024"/>
                </a:lnTo>
                <a:lnTo>
                  <a:pt x="155269" y="535754"/>
                </a:lnTo>
                <a:lnTo>
                  <a:pt x="147963" y="533638"/>
                </a:lnTo>
                <a:lnTo>
                  <a:pt x="140552" y="530957"/>
                </a:lnTo>
                <a:lnTo>
                  <a:pt x="133071" y="529170"/>
                </a:lnTo>
                <a:lnTo>
                  <a:pt x="125545" y="527978"/>
                </a:lnTo>
                <a:lnTo>
                  <a:pt x="91441" y="525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6"/>
          <p:cNvSpPr/>
          <p:nvPr/>
        </p:nvSpPr>
        <p:spPr>
          <a:xfrm>
            <a:off x="1325880" y="4411979"/>
            <a:ext cx="308611" cy="297181"/>
          </a:xfrm>
          <a:custGeom>
            <a:avLst/>
            <a:gdLst/>
            <a:ahLst/>
            <a:cxnLst/>
            <a:rect l="0" t="0" r="0" b="0"/>
            <a:pathLst>
              <a:path w="308611" h="297181">
                <a:moveTo>
                  <a:pt x="0" y="0"/>
                </a:moveTo>
                <a:lnTo>
                  <a:pt x="6067" y="12136"/>
                </a:lnTo>
                <a:lnTo>
                  <a:pt x="10395" y="18251"/>
                </a:lnTo>
                <a:lnTo>
                  <a:pt x="15820" y="24868"/>
                </a:lnTo>
                <a:lnTo>
                  <a:pt x="27351" y="37723"/>
                </a:lnTo>
                <a:lnTo>
                  <a:pt x="36709" y="47669"/>
                </a:lnTo>
                <a:lnTo>
                  <a:pt x="76746" y="88136"/>
                </a:lnTo>
                <a:lnTo>
                  <a:pt x="82914" y="95588"/>
                </a:lnTo>
                <a:lnTo>
                  <a:pt x="88296" y="103095"/>
                </a:lnTo>
                <a:lnTo>
                  <a:pt x="93154" y="110640"/>
                </a:lnTo>
                <a:lnTo>
                  <a:pt x="98933" y="118210"/>
                </a:lnTo>
                <a:lnTo>
                  <a:pt x="105325" y="125797"/>
                </a:lnTo>
                <a:lnTo>
                  <a:pt x="112126" y="133395"/>
                </a:lnTo>
                <a:lnTo>
                  <a:pt x="125551" y="146080"/>
                </a:lnTo>
                <a:lnTo>
                  <a:pt x="164173" y="180494"/>
                </a:lnTo>
                <a:lnTo>
                  <a:pt x="180569" y="193990"/>
                </a:lnTo>
                <a:lnTo>
                  <a:pt x="194039" y="204257"/>
                </a:lnTo>
                <a:lnTo>
                  <a:pt x="205559" y="212371"/>
                </a:lnTo>
                <a:lnTo>
                  <a:pt x="214509" y="220321"/>
                </a:lnTo>
                <a:lnTo>
                  <a:pt x="221746" y="228161"/>
                </a:lnTo>
                <a:lnTo>
                  <a:pt x="227841" y="235927"/>
                </a:lnTo>
                <a:lnTo>
                  <a:pt x="234444" y="242375"/>
                </a:lnTo>
                <a:lnTo>
                  <a:pt x="241386" y="247943"/>
                </a:lnTo>
                <a:lnTo>
                  <a:pt x="248554" y="252926"/>
                </a:lnTo>
                <a:lnTo>
                  <a:pt x="255872" y="258787"/>
                </a:lnTo>
                <a:lnTo>
                  <a:pt x="263291" y="265235"/>
                </a:lnTo>
                <a:lnTo>
                  <a:pt x="277038" y="277902"/>
                </a:lnTo>
                <a:lnTo>
                  <a:pt x="292825" y="292996"/>
                </a:lnTo>
                <a:lnTo>
                  <a:pt x="30861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7"/>
          <p:cNvSpPr/>
          <p:nvPr/>
        </p:nvSpPr>
        <p:spPr>
          <a:xfrm>
            <a:off x="1262719" y="4400550"/>
            <a:ext cx="406062" cy="331470"/>
          </a:xfrm>
          <a:custGeom>
            <a:avLst/>
            <a:gdLst/>
            <a:ahLst/>
            <a:cxnLst/>
            <a:rect l="0" t="0" r="0" b="0"/>
            <a:pathLst>
              <a:path w="406062" h="331470">
                <a:moveTo>
                  <a:pt x="406061" y="0"/>
                </a:moveTo>
                <a:lnTo>
                  <a:pt x="351993" y="54067"/>
                </a:lnTo>
                <a:lnTo>
                  <a:pt x="342076" y="62715"/>
                </a:lnTo>
                <a:lnTo>
                  <a:pt x="330384" y="72290"/>
                </a:lnTo>
                <a:lnTo>
                  <a:pt x="317509" y="82483"/>
                </a:lnTo>
                <a:lnTo>
                  <a:pt x="305116" y="91819"/>
                </a:lnTo>
                <a:lnTo>
                  <a:pt x="240227" y="138965"/>
                </a:lnTo>
                <a:lnTo>
                  <a:pt x="204087" y="167595"/>
                </a:lnTo>
                <a:lnTo>
                  <a:pt x="183781" y="184120"/>
                </a:lnTo>
                <a:lnTo>
                  <a:pt x="166434" y="197677"/>
                </a:lnTo>
                <a:lnTo>
                  <a:pt x="151060" y="209254"/>
                </a:lnTo>
                <a:lnTo>
                  <a:pt x="123817" y="228892"/>
                </a:lnTo>
                <a:lnTo>
                  <a:pt x="99009" y="246086"/>
                </a:lnTo>
                <a:lnTo>
                  <a:pt x="89600" y="254227"/>
                </a:lnTo>
                <a:lnTo>
                  <a:pt x="82057" y="262194"/>
                </a:lnTo>
                <a:lnTo>
                  <a:pt x="75758" y="270046"/>
                </a:lnTo>
                <a:lnTo>
                  <a:pt x="69019" y="277821"/>
                </a:lnTo>
                <a:lnTo>
                  <a:pt x="61986" y="285544"/>
                </a:lnTo>
                <a:lnTo>
                  <a:pt x="54758" y="293232"/>
                </a:lnTo>
                <a:lnTo>
                  <a:pt x="47399" y="298358"/>
                </a:lnTo>
                <a:lnTo>
                  <a:pt x="39953" y="301775"/>
                </a:lnTo>
                <a:lnTo>
                  <a:pt x="32449" y="304053"/>
                </a:lnTo>
                <a:lnTo>
                  <a:pt x="20724" y="309971"/>
                </a:lnTo>
                <a:lnTo>
                  <a:pt x="15820" y="313327"/>
                </a:lnTo>
                <a:lnTo>
                  <a:pt x="12550" y="316835"/>
                </a:lnTo>
                <a:lnTo>
                  <a:pt x="10370" y="320443"/>
                </a:lnTo>
                <a:lnTo>
                  <a:pt x="8917" y="324118"/>
                </a:lnTo>
                <a:lnTo>
                  <a:pt x="6678" y="326569"/>
                </a:lnTo>
                <a:lnTo>
                  <a:pt x="3916" y="328202"/>
                </a:lnTo>
                <a:lnTo>
                  <a:pt x="804" y="329291"/>
                </a:lnTo>
                <a:lnTo>
                  <a:pt x="0" y="330017"/>
                </a:lnTo>
                <a:lnTo>
                  <a:pt x="733" y="330501"/>
                </a:lnTo>
                <a:lnTo>
                  <a:pt x="7834" y="331183"/>
                </a:lnTo>
                <a:lnTo>
                  <a:pt x="17441" y="3314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8"/>
          <p:cNvSpPr/>
          <p:nvPr/>
        </p:nvSpPr>
        <p:spPr>
          <a:xfrm>
            <a:off x="1805940" y="4480559"/>
            <a:ext cx="365761" cy="22861"/>
          </a:xfrm>
          <a:custGeom>
            <a:avLst/>
            <a:gdLst/>
            <a:ahLst/>
            <a:cxnLst/>
            <a:rect l="0" t="0" r="0" b="0"/>
            <a:pathLst>
              <a:path w="365761" h="22861">
                <a:moveTo>
                  <a:pt x="0" y="22860"/>
                </a:moveTo>
                <a:lnTo>
                  <a:pt x="18203" y="16793"/>
                </a:lnTo>
                <a:lnTo>
                  <a:pt x="24835" y="15005"/>
                </a:lnTo>
                <a:lnTo>
                  <a:pt x="30527" y="13813"/>
                </a:lnTo>
                <a:lnTo>
                  <a:pt x="35591" y="13019"/>
                </a:lnTo>
                <a:lnTo>
                  <a:pt x="41507" y="12490"/>
                </a:lnTo>
                <a:lnTo>
                  <a:pt x="47991" y="12136"/>
                </a:lnTo>
                <a:lnTo>
                  <a:pt x="54854" y="11901"/>
                </a:lnTo>
                <a:lnTo>
                  <a:pt x="61969" y="10474"/>
                </a:lnTo>
                <a:lnTo>
                  <a:pt x="69253" y="8253"/>
                </a:lnTo>
                <a:lnTo>
                  <a:pt x="76648" y="5502"/>
                </a:lnTo>
                <a:lnTo>
                  <a:pt x="85389" y="3668"/>
                </a:lnTo>
                <a:lnTo>
                  <a:pt x="95026" y="2446"/>
                </a:lnTo>
                <a:lnTo>
                  <a:pt x="105260" y="1630"/>
                </a:lnTo>
                <a:lnTo>
                  <a:pt x="119703" y="1087"/>
                </a:lnTo>
                <a:lnTo>
                  <a:pt x="187475" y="215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9"/>
          <p:cNvSpPr/>
          <p:nvPr/>
        </p:nvSpPr>
        <p:spPr>
          <a:xfrm>
            <a:off x="2013265" y="4343400"/>
            <a:ext cx="21276" cy="297180"/>
          </a:xfrm>
          <a:custGeom>
            <a:avLst/>
            <a:gdLst/>
            <a:ahLst/>
            <a:cxnLst/>
            <a:rect l="0" t="0" r="0" b="0"/>
            <a:pathLst>
              <a:path w="21276" h="297180">
                <a:moveTo>
                  <a:pt x="9845" y="0"/>
                </a:moveTo>
                <a:lnTo>
                  <a:pt x="9845" y="65358"/>
                </a:lnTo>
                <a:lnTo>
                  <a:pt x="8574" y="72781"/>
                </a:lnTo>
                <a:lnTo>
                  <a:pt x="6458" y="80271"/>
                </a:lnTo>
                <a:lnTo>
                  <a:pt x="3777" y="87804"/>
                </a:lnTo>
                <a:lnTo>
                  <a:pt x="1989" y="95366"/>
                </a:lnTo>
                <a:lnTo>
                  <a:pt x="798" y="102947"/>
                </a:lnTo>
                <a:lnTo>
                  <a:pt x="3" y="110541"/>
                </a:lnTo>
                <a:lnTo>
                  <a:pt x="744" y="124494"/>
                </a:lnTo>
                <a:lnTo>
                  <a:pt x="2507" y="142686"/>
                </a:lnTo>
                <a:lnTo>
                  <a:pt x="4953" y="163703"/>
                </a:lnTo>
                <a:lnTo>
                  <a:pt x="6584" y="180256"/>
                </a:lnTo>
                <a:lnTo>
                  <a:pt x="7671" y="193830"/>
                </a:lnTo>
                <a:lnTo>
                  <a:pt x="8395" y="205420"/>
                </a:lnTo>
                <a:lnTo>
                  <a:pt x="9200" y="225071"/>
                </a:lnTo>
                <a:lnTo>
                  <a:pt x="9717" y="252315"/>
                </a:lnTo>
                <a:lnTo>
                  <a:pt x="9807" y="265824"/>
                </a:lnTo>
                <a:lnTo>
                  <a:pt x="8549" y="269926"/>
                </a:lnTo>
                <a:lnTo>
                  <a:pt x="6441" y="273930"/>
                </a:lnTo>
                <a:lnTo>
                  <a:pt x="3766" y="277870"/>
                </a:lnTo>
                <a:lnTo>
                  <a:pt x="1982" y="281766"/>
                </a:lnTo>
                <a:lnTo>
                  <a:pt x="793" y="285634"/>
                </a:lnTo>
                <a:lnTo>
                  <a:pt x="0" y="289482"/>
                </a:lnTo>
                <a:lnTo>
                  <a:pt x="742" y="292048"/>
                </a:lnTo>
                <a:lnTo>
                  <a:pt x="2506" y="293759"/>
                </a:lnTo>
                <a:lnTo>
                  <a:pt x="7670" y="296166"/>
                </a:lnTo>
                <a:lnTo>
                  <a:pt x="21275" y="2971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0"/>
          <p:cNvSpPr/>
          <p:nvPr/>
        </p:nvSpPr>
        <p:spPr>
          <a:xfrm>
            <a:off x="2263140" y="4240826"/>
            <a:ext cx="400050" cy="431725"/>
          </a:xfrm>
          <a:custGeom>
            <a:avLst/>
            <a:gdLst/>
            <a:ahLst/>
            <a:cxnLst/>
            <a:rect l="0" t="0" r="0" b="0"/>
            <a:pathLst>
              <a:path w="400050" h="431725">
                <a:moveTo>
                  <a:pt x="0" y="68283"/>
                </a:moveTo>
                <a:lnTo>
                  <a:pt x="6067" y="62216"/>
                </a:lnTo>
                <a:lnTo>
                  <a:pt x="7855" y="59158"/>
                </a:lnTo>
                <a:lnTo>
                  <a:pt x="9841" y="52375"/>
                </a:lnTo>
                <a:lnTo>
                  <a:pt x="10959" y="41415"/>
                </a:lnTo>
                <a:lnTo>
                  <a:pt x="12386" y="37671"/>
                </a:lnTo>
                <a:lnTo>
                  <a:pt x="17358" y="30125"/>
                </a:lnTo>
                <a:lnTo>
                  <a:pt x="20462" y="27604"/>
                </a:lnTo>
                <a:lnTo>
                  <a:pt x="23801" y="25924"/>
                </a:lnTo>
                <a:lnTo>
                  <a:pt x="27297" y="24804"/>
                </a:lnTo>
                <a:lnTo>
                  <a:pt x="37955" y="16786"/>
                </a:lnTo>
                <a:lnTo>
                  <a:pt x="44353" y="11091"/>
                </a:lnTo>
                <a:lnTo>
                  <a:pt x="51159" y="7296"/>
                </a:lnTo>
                <a:lnTo>
                  <a:pt x="58236" y="4765"/>
                </a:lnTo>
                <a:lnTo>
                  <a:pt x="65494" y="3078"/>
                </a:lnTo>
                <a:lnTo>
                  <a:pt x="76945" y="1203"/>
                </a:lnTo>
                <a:lnTo>
                  <a:pt x="87538" y="370"/>
                </a:lnTo>
                <a:lnTo>
                  <a:pt x="100712" y="0"/>
                </a:lnTo>
                <a:lnTo>
                  <a:pt x="109051" y="1171"/>
                </a:lnTo>
                <a:lnTo>
                  <a:pt x="118421" y="3222"/>
                </a:lnTo>
                <a:lnTo>
                  <a:pt x="128477" y="5859"/>
                </a:lnTo>
                <a:lnTo>
                  <a:pt x="136451" y="7617"/>
                </a:lnTo>
                <a:lnTo>
                  <a:pt x="148698" y="9571"/>
                </a:lnTo>
                <a:lnTo>
                  <a:pt x="156282" y="12632"/>
                </a:lnTo>
                <a:lnTo>
                  <a:pt x="165148" y="17212"/>
                </a:lnTo>
                <a:lnTo>
                  <a:pt x="174868" y="22806"/>
                </a:lnTo>
                <a:lnTo>
                  <a:pt x="182619" y="29075"/>
                </a:lnTo>
                <a:lnTo>
                  <a:pt x="189056" y="35795"/>
                </a:lnTo>
                <a:lnTo>
                  <a:pt x="199595" y="48764"/>
                </a:lnTo>
                <a:lnTo>
                  <a:pt x="208512" y="58761"/>
                </a:lnTo>
                <a:lnTo>
                  <a:pt x="216708" y="70825"/>
                </a:lnTo>
                <a:lnTo>
                  <a:pt x="220672" y="77598"/>
                </a:lnTo>
                <a:lnTo>
                  <a:pt x="224585" y="84653"/>
                </a:lnTo>
                <a:lnTo>
                  <a:pt x="232318" y="99266"/>
                </a:lnTo>
                <a:lnTo>
                  <a:pt x="236602" y="110840"/>
                </a:lnTo>
                <a:lnTo>
                  <a:pt x="237745" y="115704"/>
                </a:lnTo>
                <a:lnTo>
                  <a:pt x="237236" y="121487"/>
                </a:lnTo>
                <a:lnTo>
                  <a:pt x="230453" y="145572"/>
                </a:lnTo>
                <a:lnTo>
                  <a:pt x="223920" y="174601"/>
                </a:lnTo>
                <a:lnTo>
                  <a:pt x="220400" y="187421"/>
                </a:lnTo>
                <a:lnTo>
                  <a:pt x="216783" y="198509"/>
                </a:lnTo>
                <a:lnTo>
                  <a:pt x="213102" y="208440"/>
                </a:lnTo>
                <a:lnTo>
                  <a:pt x="206838" y="220142"/>
                </a:lnTo>
                <a:lnTo>
                  <a:pt x="198852" y="233022"/>
                </a:lnTo>
                <a:lnTo>
                  <a:pt x="189718" y="246689"/>
                </a:lnTo>
                <a:lnTo>
                  <a:pt x="182358" y="258341"/>
                </a:lnTo>
                <a:lnTo>
                  <a:pt x="176182" y="268648"/>
                </a:lnTo>
                <a:lnTo>
                  <a:pt x="170795" y="278060"/>
                </a:lnTo>
                <a:lnTo>
                  <a:pt x="151262" y="308837"/>
                </a:lnTo>
                <a:lnTo>
                  <a:pt x="138941" y="327713"/>
                </a:lnTo>
                <a:lnTo>
                  <a:pt x="128187" y="341566"/>
                </a:lnTo>
                <a:lnTo>
                  <a:pt x="118478" y="352072"/>
                </a:lnTo>
                <a:lnTo>
                  <a:pt x="109465" y="360346"/>
                </a:lnTo>
                <a:lnTo>
                  <a:pt x="102187" y="368402"/>
                </a:lnTo>
                <a:lnTo>
                  <a:pt x="96064" y="376312"/>
                </a:lnTo>
                <a:lnTo>
                  <a:pt x="90713" y="384126"/>
                </a:lnTo>
                <a:lnTo>
                  <a:pt x="84605" y="390605"/>
                </a:lnTo>
                <a:lnTo>
                  <a:pt x="77993" y="396195"/>
                </a:lnTo>
                <a:lnTo>
                  <a:pt x="71045" y="401191"/>
                </a:lnTo>
                <a:lnTo>
                  <a:pt x="63873" y="405792"/>
                </a:lnTo>
                <a:lnTo>
                  <a:pt x="56552" y="410129"/>
                </a:lnTo>
                <a:lnTo>
                  <a:pt x="49131" y="414290"/>
                </a:lnTo>
                <a:lnTo>
                  <a:pt x="37499" y="422301"/>
                </a:lnTo>
                <a:lnTo>
                  <a:pt x="32619" y="426215"/>
                </a:lnTo>
                <a:lnTo>
                  <a:pt x="23811" y="430564"/>
                </a:lnTo>
                <a:lnTo>
                  <a:pt x="19684" y="431724"/>
                </a:lnTo>
                <a:lnTo>
                  <a:pt x="16932" y="431227"/>
                </a:lnTo>
                <a:lnTo>
                  <a:pt x="15098" y="429626"/>
                </a:lnTo>
                <a:lnTo>
                  <a:pt x="13875" y="427289"/>
                </a:lnTo>
                <a:lnTo>
                  <a:pt x="14330" y="424460"/>
                </a:lnTo>
                <a:lnTo>
                  <a:pt x="18222" y="417931"/>
                </a:lnTo>
                <a:lnTo>
                  <a:pt x="27553" y="407115"/>
                </a:lnTo>
                <a:lnTo>
                  <a:pt x="29799" y="403391"/>
                </a:lnTo>
                <a:lnTo>
                  <a:pt x="34229" y="392082"/>
                </a:lnTo>
                <a:lnTo>
                  <a:pt x="43020" y="380688"/>
                </a:lnTo>
                <a:lnTo>
                  <a:pt x="50023" y="373077"/>
                </a:lnTo>
                <a:lnTo>
                  <a:pt x="60756" y="365461"/>
                </a:lnTo>
                <a:lnTo>
                  <a:pt x="72722" y="359112"/>
                </a:lnTo>
                <a:lnTo>
                  <a:pt x="82274" y="356291"/>
                </a:lnTo>
                <a:lnTo>
                  <a:pt x="94139" y="351650"/>
                </a:lnTo>
                <a:lnTo>
                  <a:pt x="106610" y="346624"/>
                </a:lnTo>
                <a:lnTo>
                  <a:pt x="116385" y="344391"/>
                </a:lnTo>
                <a:lnTo>
                  <a:pt x="128350" y="340011"/>
                </a:lnTo>
                <a:lnTo>
                  <a:pt x="135096" y="337065"/>
                </a:lnTo>
                <a:lnTo>
                  <a:pt x="142134" y="335102"/>
                </a:lnTo>
                <a:lnTo>
                  <a:pt x="149366" y="333792"/>
                </a:lnTo>
                <a:lnTo>
                  <a:pt x="156727" y="332919"/>
                </a:lnTo>
                <a:lnTo>
                  <a:pt x="164175" y="332337"/>
                </a:lnTo>
                <a:lnTo>
                  <a:pt x="171680" y="331949"/>
                </a:lnTo>
                <a:lnTo>
                  <a:pt x="179223" y="331691"/>
                </a:lnTo>
                <a:lnTo>
                  <a:pt x="185522" y="332788"/>
                </a:lnTo>
                <a:lnTo>
                  <a:pt x="195907" y="337394"/>
                </a:lnTo>
                <a:lnTo>
                  <a:pt x="208143" y="340288"/>
                </a:lnTo>
                <a:lnTo>
                  <a:pt x="214962" y="341060"/>
                </a:lnTo>
                <a:lnTo>
                  <a:pt x="223318" y="341574"/>
                </a:lnTo>
                <a:lnTo>
                  <a:pt x="242762" y="342146"/>
                </a:lnTo>
                <a:lnTo>
                  <a:pt x="269062" y="342468"/>
                </a:lnTo>
                <a:lnTo>
                  <a:pt x="275894" y="343783"/>
                </a:lnTo>
                <a:lnTo>
                  <a:pt x="286873" y="348631"/>
                </a:lnTo>
                <a:lnTo>
                  <a:pt x="299372" y="351632"/>
                </a:lnTo>
                <a:lnTo>
                  <a:pt x="306261" y="352433"/>
                </a:lnTo>
                <a:lnTo>
                  <a:pt x="317303" y="353322"/>
                </a:lnTo>
                <a:lnTo>
                  <a:pt x="322025" y="353559"/>
                </a:lnTo>
                <a:lnTo>
                  <a:pt x="359010" y="353893"/>
                </a:lnTo>
                <a:lnTo>
                  <a:pt x="370150" y="352670"/>
                </a:lnTo>
                <a:lnTo>
                  <a:pt x="378846" y="350584"/>
                </a:lnTo>
                <a:lnTo>
                  <a:pt x="400049" y="342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1"/>
          <p:cNvSpPr/>
          <p:nvPr/>
        </p:nvSpPr>
        <p:spPr>
          <a:xfrm>
            <a:off x="2823210" y="4274820"/>
            <a:ext cx="251461" cy="80010"/>
          </a:xfrm>
          <a:custGeom>
            <a:avLst/>
            <a:gdLst/>
            <a:ahLst/>
            <a:cxnLst/>
            <a:rect l="0" t="0" r="0" b="0"/>
            <a:pathLst>
              <a:path w="251461" h="80010">
                <a:moveTo>
                  <a:pt x="0" y="80009"/>
                </a:moveTo>
                <a:lnTo>
                  <a:pt x="15909" y="64101"/>
                </a:lnTo>
                <a:lnTo>
                  <a:pt x="20766" y="60513"/>
                </a:lnTo>
                <a:lnTo>
                  <a:pt x="26544" y="56852"/>
                </a:lnTo>
                <a:lnTo>
                  <a:pt x="32936" y="53141"/>
                </a:lnTo>
                <a:lnTo>
                  <a:pt x="38467" y="50667"/>
                </a:lnTo>
                <a:lnTo>
                  <a:pt x="43425" y="49018"/>
                </a:lnTo>
                <a:lnTo>
                  <a:pt x="48000" y="47919"/>
                </a:lnTo>
                <a:lnTo>
                  <a:pt x="53589" y="45915"/>
                </a:lnTo>
                <a:lnTo>
                  <a:pt x="59856" y="43310"/>
                </a:lnTo>
                <a:lnTo>
                  <a:pt x="66574" y="40303"/>
                </a:lnTo>
                <a:lnTo>
                  <a:pt x="74863" y="38299"/>
                </a:lnTo>
                <a:lnTo>
                  <a:pt x="84198" y="36962"/>
                </a:lnTo>
                <a:lnTo>
                  <a:pt x="94232" y="36071"/>
                </a:lnTo>
                <a:lnTo>
                  <a:pt x="106001" y="34208"/>
                </a:lnTo>
                <a:lnTo>
                  <a:pt x="118927" y="31695"/>
                </a:lnTo>
                <a:lnTo>
                  <a:pt x="182242" y="18537"/>
                </a:lnTo>
                <a:lnTo>
                  <a:pt x="195154" y="16168"/>
                </a:lnTo>
                <a:lnTo>
                  <a:pt x="205033" y="14588"/>
                </a:lnTo>
                <a:lnTo>
                  <a:pt x="212888" y="13535"/>
                </a:lnTo>
                <a:lnTo>
                  <a:pt x="219395" y="11563"/>
                </a:lnTo>
                <a:lnTo>
                  <a:pt x="225004" y="8978"/>
                </a:lnTo>
                <a:lnTo>
                  <a:pt x="230012" y="5986"/>
                </a:lnTo>
                <a:lnTo>
                  <a:pt x="234621" y="3990"/>
                </a:lnTo>
                <a:lnTo>
                  <a:pt x="238964" y="2660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2"/>
          <p:cNvSpPr/>
          <p:nvPr/>
        </p:nvSpPr>
        <p:spPr>
          <a:xfrm>
            <a:off x="2811780" y="4354829"/>
            <a:ext cx="400051" cy="91441"/>
          </a:xfrm>
          <a:custGeom>
            <a:avLst/>
            <a:gdLst/>
            <a:ahLst/>
            <a:cxnLst/>
            <a:rect l="0" t="0" r="0" b="0"/>
            <a:pathLst>
              <a:path w="400051" h="91441">
                <a:moveTo>
                  <a:pt x="0" y="91440"/>
                </a:moveTo>
                <a:lnTo>
                  <a:pt x="12135" y="85373"/>
                </a:lnTo>
                <a:lnTo>
                  <a:pt x="19520" y="83585"/>
                </a:lnTo>
                <a:lnTo>
                  <a:pt x="28253" y="82393"/>
                </a:lnTo>
                <a:lnTo>
                  <a:pt x="37885" y="81599"/>
                </a:lnTo>
                <a:lnTo>
                  <a:pt x="50657" y="79800"/>
                </a:lnTo>
                <a:lnTo>
                  <a:pt x="81780" y="74413"/>
                </a:lnTo>
                <a:lnTo>
                  <a:pt x="97700" y="72469"/>
                </a:lnTo>
                <a:lnTo>
                  <a:pt x="113393" y="71173"/>
                </a:lnTo>
                <a:lnTo>
                  <a:pt x="128936" y="70309"/>
                </a:lnTo>
                <a:lnTo>
                  <a:pt x="143107" y="68463"/>
                </a:lnTo>
                <a:lnTo>
                  <a:pt x="156364" y="65962"/>
                </a:lnTo>
                <a:lnTo>
                  <a:pt x="169013" y="63025"/>
                </a:lnTo>
                <a:lnTo>
                  <a:pt x="203386" y="56375"/>
                </a:lnTo>
                <a:lnTo>
                  <a:pt x="223221" y="52823"/>
                </a:lnTo>
                <a:lnTo>
                  <a:pt x="238984" y="50455"/>
                </a:lnTo>
                <a:lnTo>
                  <a:pt x="252032" y="48877"/>
                </a:lnTo>
                <a:lnTo>
                  <a:pt x="263272" y="47825"/>
                </a:lnTo>
                <a:lnTo>
                  <a:pt x="275844" y="45853"/>
                </a:lnTo>
                <a:lnTo>
                  <a:pt x="289306" y="43269"/>
                </a:lnTo>
                <a:lnTo>
                  <a:pt x="303361" y="40276"/>
                </a:lnTo>
                <a:lnTo>
                  <a:pt x="315270" y="37011"/>
                </a:lnTo>
                <a:lnTo>
                  <a:pt x="325750" y="33564"/>
                </a:lnTo>
                <a:lnTo>
                  <a:pt x="335276" y="29997"/>
                </a:lnTo>
                <a:lnTo>
                  <a:pt x="342897" y="26348"/>
                </a:lnTo>
                <a:lnTo>
                  <a:pt x="349248" y="22645"/>
                </a:lnTo>
                <a:lnTo>
                  <a:pt x="354752" y="18907"/>
                </a:lnTo>
                <a:lnTo>
                  <a:pt x="359691" y="16415"/>
                </a:lnTo>
                <a:lnTo>
                  <a:pt x="373980" y="11637"/>
                </a:lnTo>
                <a:lnTo>
                  <a:pt x="380130" y="9029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3"/>
          <p:cNvSpPr/>
          <p:nvPr/>
        </p:nvSpPr>
        <p:spPr>
          <a:xfrm>
            <a:off x="3394709" y="3931920"/>
            <a:ext cx="68582" cy="617220"/>
          </a:xfrm>
          <a:custGeom>
            <a:avLst/>
            <a:gdLst/>
            <a:ahLst/>
            <a:cxnLst/>
            <a:rect l="0" t="0" r="0" b="0"/>
            <a:pathLst>
              <a:path w="68582" h="617220">
                <a:moveTo>
                  <a:pt x="68581" y="0"/>
                </a:moveTo>
                <a:lnTo>
                  <a:pt x="68581" y="74536"/>
                </a:lnTo>
                <a:lnTo>
                  <a:pt x="67311" y="89061"/>
                </a:lnTo>
                <a:lnTo>
                  <a:pt x="62513" y="128905"/>
                </a:lnTo>
                <a:lnTo>
                  <a:pt x="59455" y="148167"/>
                </a:lnTo>
                <a:lnTo>
                  <a:pt x="56147" y="166088"/>
                </a:lnTo>
                <a:lnTo>
                  <a:pt x="52672" y="183115"/>
                </a:lnTo>
                <a:lnTo>
                  <a:pt x="50355" y="199547"/>
                </a:lnTo>
                <a:lnTo>
                  <a:pt x="48810" y="215581"/>
                </a:lnTo>
                <a:lnTo>
                  <a:pt x="47780" y="231350"/>
                </a:lnTo>
                <a:lnTo>
                  <a:pt x="45824" y="246943"/>
                </a:lnTo>
                <a:lnTo>
                  <a:pt x="43249" y="262419"/>
                </a:lnTo>
                <a:lnTo>
                  <a:pt x="40263" y="277816"/>
                </a:lnTo>
                <a:lnTo>
                  <a:pt x="38272" y="293160"/>
                </a:lnTo>
                <a:lnTo>
                  <a:pt x="36945" y="308470"/>
                </a:lnTo>
                <a:lnTo>
                  <a:pt x="36060" y="323757"/>
                </a:lnTo>
                <a:lnTo>
                  <a:pt x="35077" y="350901"/>
                </a:lnTo>
                <a:lnTo>
                  <a:pt x="34815" y="363474"/>
                </a:lnTo>
                <a:lnTo>
                  <a:pt x="33370" y="375666"/>
                </a:lnTo>
                <a:lnTo>
                  <a:pt x="31137" y="387604"/>
                </a:lnTo>
                <a:lnTo>
                  <a:pt x="28378" y="399372"/>
                </a:lnTo>
                <a:lnTo>
                  <a:pt x="26539" y="411028"/>
                </a:lnTo>
                <a:lnTo>
                  <a:pt x="25313" y="422608"/>
                </a:lnTo>
                <a:lnTo>
                  <a:pt x="24495" y="434139"/>
                </a:lnTo>
                <a:lnTo>
                  <a:pt x="22680" y="448176"/>
                </a:lnTo>
                <a:lnTo>
                  <a:pt x="20200" y="463884"/>
                </a:lnTo>
                <a:lnTo>
                  <a:pt x="17277" y="480706"/>
                </a:lnTo>
                <a:lnTo>
                  <a:pt x="15328" y="495730"/>
                </a:lnTo>
                <a:lnTo>
                  <a:pt x="14029" y="509556"/>
                </a:lnTo>
                <a:lnTo>
                  <a:pt x="13163" y="522584"/>
                </a:lnTo>
                <a:lnTo>
                  <a:pt x="11316" y="535079"/>
                </a:lnTo>
                <a:lnTo>
                  <a:pt x="8814" y="547219"/>
                </a:lnTo>
                <a:lnTo>
                  <a:pt x="5876" y="559123"/>
                </a:lnTo>
                <a:lnTo>
                  <a:pt x="3918" y="569598"/>
                </a:lnTo>
                <a:lnTo>
                  <a:pt x="2612" y="579122"/>
                </a:lnTo>
                <a:lnTo>
                  <a:pt x="517" y="600521"/>
                </a:lnTo>
                <a:lnTo>
                  <a:pt x="0" y="6172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4"/>
          <p:cNvSpPr/>
          <p:nvPr/>
        </p:nvSpPr>
        <p:spPr>
          <a:xfrm>
            <a:off x="3576884" y="4263389"/>
            <a:ext cx="157555" cy="166068"/>
          </a:xfrm>
          <a:custGeom>
            <a:avLst/>
            <a:gdLst/>
            <a:ahLst/>
            <a:cxnLst/>
            <a:rect l="0" t="0" r="0" b="0"/>
            <a:pathLst>
              <a:path w="157555" h="166068">
                <a:moveTo>
                  <a:pt x="12136" y="0"/>
                </a:moveTo>
                <a:lnTo>
                  <a:pt x="0" y="60678"/>
                </a:lnTo>
                <a:lnTo>
                  <a:pt x="1505" y="88712"/>
                </a:lnTo>
                <a:lnTo>
                  <a:pt x="7589" y="117562"/>
                </a:lnTo>
                <a:lnTo>
                  <a:pt x="16724" y="146954"/>
                </a:lnTo>
                <a:lnTo>
                  <a:pt x="38055" y="161470"/>
                </a:lnTo>
                <a:lnTo>
                  <a:pt x="67515" y="166067"/>
                </a:lnTo>
                <a:lnTo>
                  <a:pt x="102395" y="164051"/>
                </a:lnTo>
                <a:lnTo>
                  <a:pt x="126918" y="148738"/>
                </a:lnTo>
                <a:lnTo>
                  <a:pt x="144538" y="124559"/>
                </a:lnTo>
                <a:lnTo>
                  <a:pt x="157554" y="94469"/>
                </a:lnTo>
                <a:lnTo>
                  <a:pt x="149721" y="68060"/>
                </a:lnTo>
                <a:lnTo>
                  <a:pt x="127989" y="44103"/>
                </a:lnTo>
                <a:lnTo>
                  <a:pt x="706" y="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5"/>
          <p:cNvSpPr/>
          <p:nvPr/>
        </p:nvSpPr>
        <p:spPr>
          <a:xfrm>
            <a:off x="3760470" y="4200164"/>
            <a:ext cx="477914" cy="600375"/>
          </a:xfrm>
          <a:custGeom>
            <a:avLst/>
            <a:gdLst/>
            <a:ahLst/>
            <a:cxnLst/>
            <a:rect l="0" t="0" r="0" b="0"/>
            <a:pathLst>
              <a:path w="477914" h="600375">
                <a:moveTo>
                  <a:pt x="331470" y="63225"/>
                </a:moveTo>
                <a:lnTo>
                  <a:pt x="341311" y="43543"/>
                </a:lnTo>
                <a:lnTo>
                  <a:pt x="342193" y="38391"/>
                </a:lnTo>
                <a:lnTo>
                  <a:pt x="342429" y="35239"/>
                </a:lnTo>
                <a:lnTo>
                  <a:pt x="340046" y="33138"/>
                </a:lnTo>
                <a:lnTo>
                  <a:pt x="335917" y="31737"/>
                </a:lnTo>
                <a:lnTo>
                  <a:pt x="330625" y="30803"/>
                </a:lnTo>
                <a:lnTo>
                  <a:pt x="321357" y="26379"/>
                </a:lnTo>
                <a:lnTo>
                  <a:pt x="317108" y="23421"/>
                </a:lnTo>
                <a:lnTo>
                  <a:pt x="311735" y="22719"/>
                </a:lnTo>
                <a:lnTo>
                  <a:pt x="298992" y="25326"/>
                </a:lnTo>
                <a:lnTo>
                  <a:pt x="284862" y="27331"/>
                </a:lnTo>
                <a:lnTo>
                  <a:pt x="277538" y="27866"/>
                </a:lnTo>
                <a:lnTo>
                  <a:pt x="267575" y="30763"/>
                </a:lnTo>
                <a:lnTo>
                  <a:pt x="255853" y="35234"/>
                </a:lnTo>
                <a:lnTo>
                  <a:pt x="231822" y="45704"/>
                </a:lnTo>
                <a:lnTo>
                  <a:pt x="212675" y="54592"/>
                </a:lnTo>
                <a:lnTo>
                  <a:pt x="187616" y="66735"/>
                </a:lnTo>
                <a:lnTo>
                  <a:pt x="175248" y="74522"/>
                </a:lnTo>
                <a:lnTo>
                  <a:pt x="164248" y="82216"/>
                </a:lnTo>
                <a:lnTo>
                  <a:pt x="150892" y="89869"/>
                </a:lnTo>
                <a:lnTo>
                  <a:pt x="146315" y="93688"/>
                </a:lnTo>
                <a:lnTo>
                  <a:pt x="143263" y="97504"/>
                </a:lnTo>
                <a:lnTo>
                  <a:pt x="141229" y="101318"/>
                </a:lnTo>
                <a:lnTo>
                  <a:pt x="138968" y="112328"/>
                </a:lnTo>
                <a:lnTo>
                  <a:pt x="137695" y="129421"/>
                </a:lnTo>
                <a:lnTo>
                  <a:pt x="137517" y="134026"/>
                </a:lnTo>
                <a:lnTo>
                  <a:pt x="138668" y="138366"/>
                </a:lnTo>
                <a:lnTo>
                  <a:pt x="143333" y="146574"/>
                </a:lnTo>
                <a:lnTo>
                  <a:pt x="153100" y="158336"/>
                </a:lnTo>
                <a:lnTo>
                  <a:pt x="163717" y="166033"/>
                </a:lnTo>
                <a:lnTo>
                  <a:pt x="176903" y="173688"/>
                </a:lnTo>
                <a:lnTo>
                  <a:pt x="191230" y="181323"/>
                </a:lnTo>
                <a:lnTo>
                  <a:pt x="206064" y="185564"/>
                </a:lnTo>
                <a:lnTo>
                  <a:pt x="213576" y="186694"/>
                </a:lnTo>
                <a:lnTo>
                  <a:pt x="219854" y="186178"/>
                </a:lnTo>
                <a:lnTo>
                  <a:pt x="225309" y="184564"/>
                </a:lnTo>
                <a:lnTo>
                  <a:pt x="230216" y="182218"/>
                </a:lnTo>
                <a:lnTo>
                  <a:pt x="242441" y="179611"/>
                </a:lnTo>
                <a:lnTo>
                  <a:pt x="256342" y="177182"/>
                </a:lnTo>
                <a:lnTo>
                  <a:pt x="270986" y="171870"/>
                </a:lnTo>
                <a:lnTo>
                  <a:pt x="278447" y="169945"/>
                </a:lnTo>
                <a:lnTo>
                  <a:pt x="285961" y="168661"/>
                </a:lnTo>
                <a:lnTo>
                  <a:pt x="293511" y="167806"/>
                </a:lnTo>
                <a:lnTo>
                  <a:pt x="299814" y="164696"/>
                </a:lnTo>
                <a:lnTo>
                  <a:pt x="305286" y="160083"/>
                </a:lnTo>
                <a:lnTo>
                  <a:pt x="317292" y="148183"/>
                </a:lnTo>
                <a:lnTo>
                  <a:pt x="325828" y="141454"/>
                </a:lnTo>
                <a:lnTo>
                  <a:pt x="335328" y="134428"/>
                </a:lnTo>
                <a:lnTo>
                  <a:pt x="349271" y="119848"/>
                </a:lnTo>
                <a:lnTo>
                  <a:pt x="359701" y="106171"/>
                </a:lnTo>
                <a:lnTo>
                  <a:pt x="368570" y="95859"/>
                </a:lnTo>
                <a:lnTo>
                  <a:pt x="371444" y="90061"/>
                </a:lnTo>
                <a:lnTo>
                  <a:pt x="374636" y="76846"/>
                </a:lnTo>
                <a:lnTo>
                  <a:pt x="372668" y="59119"/>
                </a:lnTo>
                <a:lnTo>
                  <a:pt x="368830" y="41080"/>
                </a:lnTo>
                <a:lnTo>
                  <a:pt x="367124" y="28830"/>
                </a:lnTo>
                <a:lnTo>
                  <a:pt x="365399" y="23785"/>
                </a:lnTo>
                <a:lnTo>
                  <a:pt x="356038" y="8658"/>
                </a:lnTo>
                <a:lnTo>
                  <a:pt x="355089" y="3837"/>
                </a:lnTo>
                <a:lnTo>
                  <a:pt x="354836" y="773"/>
                </a:lnTo>
                <a:lnTo>
                  <a:pt x="353397" y="0"/>
                </a:lnTo>
                <a:lnTo>
                  <a:pt x="351168" y="755"/>
                </a:lnTo>
                <a:lnTo>
                  <a:pt x="348412" y="2529"/>
                </a:lnTo>
                <a:lnTo>
                  <a:pt x="346574" y="4981"/>
                </a:lnTo>
                <a:lnTo>
                  <a:pt x="345349" y="7886"/>
                </a:lnTo>
                <a:lnTo>
                  <a:pt x="343988" y="15770"/>
                </a:lnTo>
                <a:lnTo>
                  <a:pt x="343383" y="27741"/>
                </a:lnTo>
                <a:lnTo>
                  <a:pt x="346501" y="41528"/>
                </a:lnTo>
                <a:lnTo>
                  <a:pt x="352120" y="57392"/>
                </a:lnTo>
                <a:lnTo>
                  <a:pt x="358851" y="77143"/>
                </a:lnTo>
                <a:lnTo>
                  <a:pt x="364964" y="92824"/>
                </a:lnTo>
                <a:lnTo>
                  <a:pt x="381916" y="133954"/>
                </a:lnTo>
                <a:lnTo>
                  <a:pt x="390500" y="153558"/>
                </a:lnTo>
                <a:lnTo>
                  <a:pt x="406812" y="188886"/>
                </a:lnTo>
                <a:lnTo>
                  <a:pt x="413448" y="205419"/>
                </a:lnTo>
                <a:lnTo>
                  <a:pt x="419142" y="221521"/>
                </a:lnTo>
                <a:lnTo>
                  <a:pt x="424208" y="237336"/>
                </a:lnTo>
                <a:lnTo>
                  <a:pt x="432665" y="258039"/>
                </a:lnTo>
                <a:lnTo>
                  <a:pt x="443383" y="282001"/>
                </a:lnTo>
                <a:lnTo>
                  <a:pt x="455609" y="308136"/>
                </a:lnTo>
                <a:lnTo>
                  <a:pt x="463759" y="330639"/>
                </a:lnTo>
                <a:lnTo>
                  <a:pt x="469193" y="350721"/>
                </a:lnTo>
                <a:lnTo>
                  <a:pt x="472815" y="369189"/>
                </a:lnTo>
                <a:lnTo>
                  <a:pt x="475230" y="385311"/>
                </a:lnTo>
                <a:lnTo>
                  <a:pt x="476839" y="399869"/>
                </a:lnTo>
                <a:lnTo>
                  <a:pt x="477913" y="413385"/>
                </a:lnTo>
                <a:lnTo>
                  <a:pt x="477359" y="426205"/>
                </a:lnTo>
                <a:lnTo>
                  <a:pt x="475719" y="438562"/>
                </a:lnTo>
                <a:lnTo>
                  <a:pt x="473356" y="450610"/>
                </a:lnTo>
                <a:lnTo>
                  <a:pt x="470510" y="462451"/>
                </a:lnTo>
                <a:lnTo>
                  <a:pt x="467344" y="474156"/>
                </a:lnTo>
                <a:lnTo>
                  <a:pt x="463962" y="485770"/>
                </a:lnTo>
                <a:lnTo>
                  <a:pt x="459168" y="496052"/>
                </a:lnTo>
                <a:lnTo>
                  <a:pt x="447068" y="514249"/>
                </a:lnTo>
                <a:lnTo>
                  <a:pt x="439015" y="523928"/>
                </a:lnTo>
                <a:lnTo>
                  <a:pt x="429837" y="534190"/>
                </a:lnTo>
                <a:lnTo>
                  <a:pt x="419908" y="544842"/>
                </a:lnTo>
                <a:lnTo>
                  <a:pt x="409478" y="553213"/>
                </a:lnTo>
                <a:lnTo>
                  <a:pt x="398715" y="560064"/>
                </a:lnTo>
                <a:lnTo>
                  <a:pt x="387730" y="565901"/>
                </a:lnTo>
                <a:lnTo>
                  <a:pt x="376596" y="571062"/>
                </a:lnTo>
                <a:lnTo>
                  <a:pt x="365364" y="575773"/>
                </a:lnTo>
                <a:lnTo>
                  <a:pt x="354066" y="580184"/>
                </a:lnTo>
                <a:lnTo>
                  <a:pt x="331352" y="588472"/>
                </a:lnTo>
                <a:lnTo>
                  <a:pt x="319961" y="592459"/>
                </a:lnTo>
                <a:lnTo>
                  <a:pt x="307287" y="595118"/>
                </a:lnTo>
                <a:lnTo>
                  <a:pt x="293758" y="596891"/>
                </a:lnTo>
                <a:lnTo>
                  <a:pt x="279658" y="598072"/>
                </a:lnTo>
                <a:lnTo>
                  <a:pt x="266449" y="598860"/>
                </a:lnTo>
                <a:lnTo>
                  <a:pt x="241612" y="599735"/>
                </a:lnTo>
                <a:lnTo>
                  <a:pt x="174041" y="600343"/>
                </a:lnTo>
                <a:lnTo>
                  <a:pt x="161747" y="600374"/>
                </a:lnTo>
                <a:lnTo>
                  <a:pt x="151011" y="599124"/>
                </a:lnTo>
                <a:lnTo>
                  <a:pt x="141314" y="597021"/>
                </a:lnTo>
                <a:lnTo>
                  <a:pt x="122496" y="591298"/>
                </a:lnTo>
                <a:lnTo>
                  <a:pt x="101433" y="584521"/>
                </a:lnTo>
                <a:lnTo>
                  <a:pt x="91752" y="580936"/>
                </a:lnTo>
                <a:lnTo>
                  <a:pt x="82757" y="577276"/>
                </a:lnTo>
                <a:lnTo>
                  <a:pt x="74222" y="573566"/>
                </a:lnTo>
                <a:lnTo>
                  <a:pt x="57963" y="566057"/>
                </a:lnTo>
                <a:lnTo>
                  <a:pt x="43541" y="558486"/>
                </a:lnTo>
                <a:lnTo>
                  <a:pt x="32898" y="550888"/>
                </a:lnTo>
                <a:lnTo>
                  <a:pt x="19766" y="539470"/>
                </a:lnTo>
                <a:lnTo>
                  <a:pt x="11748" y="531853"/>
                </a:lnTo>
                <a:lnTo>
                  <a:pt x="0" y="5204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6"/>
          <p:cNvSpPr/>
          <p:nvPr/>
        </p:nvSpPr>
        <p:spPr>
          <a:xfrm>
            <a:off x="3566159" y="4242118"/>
            <a:ext cx="148590" cy="112712"/>
          </a:xfrm>
          <a:custGeom>
            <a:avLst/>
            <a:gdLst/>
            <a:ahLst/>
            <a:cxnLst/>
            <a:rect l="0" t="0" r="0" b="0"/>
            <a:pathLst>
              <a:path w="148590" h="112712">
                <a:moveTo>
                  <a:pt x="0" y="9841"/>
                </a:moveTo>
                <a:lnTo>
                  <a:pt x="9842" y="0"/>
                </a:lnTo>
                <a:lnTo>
                  <a:pt x="20532" y="740"/>
                </a:lnTo>
                <a:lnTo>
                  <a:pt x="86982" y="7667"/>
                </a:lnTo>
                <a:lnTo>
                  <a:pt x="103429" y="8875"/>
                </a:lnTo>
                <a:lnTo>
                  <a:pt x="122543" y="9715"/>
                </a:lnTo>
                <a:lnTo>
                  <a:pt x="124876" y="11027"/>
                </a:lnTo>
                <a:lnTo>
                  <a:pt x="127701" y="13171"/>
                </a:lnTo>
                <a:lnTo>
                  <a:pt x="130854" y="15872"/>
                </a:lnTo>
                <a:lnTo>
                  <a:pt x="134226" y="17671"/>
                </a:lnTo>
                <a:lnTo>
                  <a:pt x="137744" y="18871"/>
                </a:lnTo>
                <a:lnTo>
                  <a:pt x="141360" y="19671"/>
                </a:lnTo>
                <a:lnTo>
                  <a:pt x="143770" y="22745"/>
                </a:lnTo>
                <a:lnTo>
                  <a:pt x="145377" y="27334"/>
                </a:lnTo>
                <a:lnTo>
                  <a:pt x="147956" y="40813"/>
                </a:lnTo>
                <a:lnTo>
                  <a:pt x="148167" y="44459"/>
                </a:lnTo>
                <a:lnTo>
                  <a:pt x="148403" y="55284"/>
                </a:lnTo>
                <a:lnTo>
                  <a:pt x="148589" y="88033"/>
                </a:lnTo>
                <a:lnTo>
                  <a:pt x="147319" y="89909"/>
                </a:lnTo>
                <a:lnTo>
                  <a:pt x="145203" y="92430"/>
                </a:lnTo>
                <a:lnTo>
                  <a:pt x="137161" y="1127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7"/>
          <p:cNvSpPr/>
          <p:nvPr/>
        </p:nvSpPr>
        <p:spPr>
          <a:xfrm>
            <a:off x="4400550" y="3943354"/>
            <a:ext cx="376644" cy="457138"/>
          </a:xfrm>
          <a:custGeom>
            <a:avLst/>
            <a:gdLst/>
            <a:ahLst/>
            <a:cxnLst/>
            <a:rect l="0" t="0" r="0" b="0"/>
            <a:pathLst>
              <a:path w="376644" h="457138">
                <a:moveTo>
                  <a:pt x="0" y="68575"/>
                </a:moveTo>
                <a:lnTo>
                  <a:pt x="9841" y="48893"/>
                </a:lnTo>
                <a:lnTo>
                  <a:pt x="21131" y="36153"/>
                </a:lnTo>
                <a:lnTo>
                  <a:pt x="38617" y="18540"/>
                </a:lnTo>
                <a:lnTo>
                  <a:pt x="43524" y="16169"/>
                </a:lnTo>
                <a:lnTo>
                  <a:pt x="49336" y="14588"/>
                </a:lnTo>
                <a:lnTo>
                  <a:pt x="55750" y="13534"/>
                </a:lnTo>
                <a:lnTo>
                  <a:pt x="66264" y="8976"/>
                </a:lnTo>
                <a:lnTo>
                  <a:pt x="75171" y="3987"/>
                </a:lnTo>
                <a:lnTo>
                  <a:pt x="83362" y="1769"/>
                </a:lnTo>
                <a:lnTo>
                  <a:pt x="94623" y="784"/>
                </a:lnTo>
                <a:lnTo>
                  <a:pt x="101182" y="521"/>
                </a:lnTo>
                <a:lnTo>
                  <a:pt x="115243" y="229"/>
                </a:lnTo>
                <a:lnTo>
                  <a:pt x="180675" y="0"/>
                </a:lnTo>
                <a:lnTo>
                  <a:pt x="189029" y="2538"/>
                </a:lnTo>
                <a:lnTo>
                  <a:pt x="198409" y="6771"/>
                </a:lnTo>
                <a:lnTo>
                  <a:pt x="208473" y="12132"/>
                </a:lnTo>
                <a:lnTo>
                  <a:pt x="216452" y="16977"/>
                </a:lnTo>
                <a:lnTo>
                  <a:pt x="223041" y="21476"/>
                </a:lnTo>
                <a:lnTo>
                  <a:pt x="228704" y="25746"/>
                </a:lnTo>
                <a:lnTo>
                  <a:pt x="235019" y="31132"/>
                </a:lnTo>
                <a:lnTo>
                  <a:pt x="241769" y="37264"/>
                </a:lnTo>
                <a:lnTo>
                  <a:pt x="260019" y="54641"/>
                </a:lnTo>
                <a:lnTo>
                  <a:pt x="264785" y="59286"/>
                </a:lnTo>
                <a:lnTo>
                  <a:pt x="267963" y="63652"/>
                </a:lnTo>
                <a:lnTo>
                  <a:pt x="271495" y="71891"/>
                </a:lnTo>
                <a:lnTo>
                  <a:pt x="273483" y="83669"/>
                </a:lnTo>
                <a:lnTo>
                  <a:pt x="274072" y="95202"/>
                </a:lnTo>
                <a:lnTo>
                  <a:pt x="270823" y="106233"/>
                </a:lnTo>
                <a:lnTo>
                  <a:pt x="265145" y="118332"/>
                </a:lnTo>
                <a:lnTo>
                  <a:pt x="258389" y="127943"/>
                </a:lnTo>
                <a:lnTo>
                  <a:pt x="247766" y="136448"/>
                </a:lnTo>
                <a:lnTo>
                  <a:pt x="241377" y="140494"/>
                </a:lnTo>
                <a:lnTo>
                  <a:pt x="230892" y="148376"/>
                </a:lnTo>
                <a:lnTo>
                  <a:pt x="220728" y="156112"/>
                </a:lnTo>
                <a:lnTo>
                  <a:pt x="214462" y="159953"/>
                </a:lnTo>
                <a:lnTo>
                  <a:pt x="207745" y="163784"/>
                </a:lnTo>
                <a:lnTo>
                  <a:pt x="196894" y="171427"/>
                </a:lnTo>
                <a:lnTo>
                  <a:pt x="186568" y="179057"/>
                </a:lnTo>
                <a:lnTo>
                  <a:pt x="180259" y="182870"/>
                </a:lnTo>
                <a:lnTo>
                  <a:pt x="173513" y="186682"/>
                </a:lnTo>
                <a:lnTo>
                  <a:pt x="159243" y="194304"/>
                </a:lnTo>
                <a:lnTo>
                  <a:pt x="129386" y="209545"/>
                </a:lnTo>
                <a:lnTo>
                  <a:pt x="117618" y="213779"/>
                </a:lnTo>
                <a:lnTo>
                  <a:pt x="106884" y="215660"/>
                </a:lnTo>
                <a:lnTo>
                  <a:pt x="100466" y="216162"/>
                </a:lnTo>
                <a:lnTo>
                  <a:pt x="93648" y="216496"/>
                </a:lnTo>
                <a:lnTo>
                  <a:pt x="87831" y="217990"/>
                </a:lnTo>
                <a:lnTo>
                  <a:pt x="77983" y="223035"/>
                </a:lnTo>
                <a:lnTo>
                  <a:pt x="71366" y="226948"/>
                </a:lnTo>
                <a:lnTo>
                  <a:pt x="66431" y="227863"/>
                </a:lnTo>
                <a:lnTo>
                  <a:pt x="57692" y="228552"/>
                </a:lnTo>
                <a:lnTo>
                  <a:pt x="63378" y="222515"/>
                </a:lnTo>
                <a:lnTo>
                  <a:pt x="65112" y="219462"/>
                </a:lnTo>
                <a:lnTo>
                  <a:pt x="68822" y="209097"/>
                </a:lnTo>
                <a:lnTo>
                  <a:pt x="74191" y="201726"/>
                </a:lnTo>
                <a:lnTo>
                  <a:pt x="78670" y="199253"/>
                </a:lnTo>
                <a:lnTo>
                  <a:pt x="90421" y="196504"/>
                </a:lnTo>
                <a:lnTo>
                  <a:pt x="100724" y="191896"/>
                </a:lnTo>
                <a:lnTo>
                  <a:pt x="105249" y="188889"/>
                </a:lnTo>
                <a:lnTo>
                  <a:pt x="110806" y="186885"/>
                </a:lnTo>
                <a:lnTo>
                  <a:pt x="117050" y="185549"/>
                </a:lnTo>
                <a:lnTo>
                  <a:pt x="123754" y="184657"/>
                </a:lnTo>
                <a:lnTo>
                  <a:pt x="130762" y="184063"/>
                </a:lnTo>
                <a:lnTo>
                  <a:pt x="137975" y="183667"/>
                </a:lnTo>
                <a:lnTo>
                  <a:pt x="145323" y="183404"/>
                </a:lnTo>
                <a:lnTo>
                  <a:pt x="152762" y="181957"/>
                </a:lnTo>
                <a:lnTo>
                  <a:pt x="160261" y="179724"/>
                </a:lnTo>
                <a:lnTo>
                  <a:pt x="167800" y="176964"/>
                </a:lnTo>
                <a:lnTo>
                  <a:pt x="174097" y="176394"/>
                </a:lnTo>
                <a:lnTo>
                  <a:pt x="179565" y="177285"/>
                </a:lnTo>
                <a:lnTo>
                  <a:pt x="184479" y="179148"/>
                </a:lnTo>
                <a:lnTo>
                  <a:pt x="190296" y="180391"/>
                </a:lnTo>
                <a:lnTo>
                  <a:pt x="196714" y="181219"/>
                </a:lnTo>
                <a:lnTo>
                  <a:pt x="203532" y="181771"/>
                </a:lnTo>
                <a:lnTo>
                  <a:pt x="211888" y="183409"/>
                </a:lnTo>
                <a:lnTo>
                  <a:pt x="221269" y="185771"/>
                </a:lnTo>
                <a:lnTo>
                  <a:pt x="231332" y="188616"/>
                </a:lnTo>
                <a:lnTo>
                  <a:pt x="239311" y="191782"/>
                </a:lnTo>
                <a:lnTo>
                  <a:pt x="245901" y="195163"/>
                </a:lnTo>
                <a:lnTo>
                  <a:pt x="251564" y="198688"/>
                </a:lnTo>
                <a:lnTo>
                  <a:pt x="261689" y="203577"/>
                </a:lnTo>
                <a:lnTo>
                  <a:pt x="274789" y="209377"/>
                </a:lnTo>
                <a:lnTo>
                  <a:pt x="289873" y="215783"/>
                </a:lnTo>
                <a:lnTo>
                  <a:pt x="301198" y="222594"/>
                </a:lnTo>
                <a:lnTo>
                  <a:pt x="310019" y="229674"/>
                </a:lnTo>
                <a:lnTo>
                  <a:pt x="339368" y="259289"/>
                </a:lnTo>
                <a:lnTo>
                  <a:pt x="345625" y="266837"/>
                </a:lnTo>
                <a:lnTo>
                  <a:pt x="351067" y="274410"/>
                </a:lnTo>
                <a:lnTo>
                  <a:pt x="359229" y="288328"/>
                </a:lnTo>
                <a:lnTo>
                  <a:pt x="365095" y="304573"/>
                </a:lnTo>
                <a:lnTo>
                  <a:pt x="370967" y="317820"/>
                </a:lnTo>
                <a:lnTo>
                  <a:pt x="373041" y="324908"/>
                </a:lnTo>
                <a:lnTo>
                  <a:pt x="374424" y="332174"/>
                </a:lnTo>
                <a:lnTo>
                  <a:pt x="375346" y="339558"/>
                </a:lnTo>
                <a:lnTo>
                  <a:pt x="375961" y="347020"/>
                </a:lnTo>
                <a:lnTo>
                  <a:pt x="376370" y="354535"/>
                </a:lnTo>
                <a:lnTo>
                  <a:pt x="376643" y="362085"/>
                </a:lnTo>
                <a:lnTo>
                  <a:pt x="375555" y="368389"/>
                </a:lnTo>
                <a:lnTo>
                  <a:pt x="370960" y="378779"/>
                </a:lnTo>
                <a:lnTo>
                  <a:pt x="361232" y="397837"/>
                </a:lnTo>
                <a:lnTo>
                  <a:pt x="356392" y="403653"/>
                </a:lnTo>
                <a:lnTo>
                  <a:pt x="350624" y="408800"/>
                </a:lnTo>
                <a:lnTo>
                  <a:pt x="344239" y="413502"/>
                </a:lnTo>
                <a:lnTo>
                  <a:pt x="337442" y="417906"/>
                </a:lnTo>
                <a:lnTo>
                  <a:pt x="330372" y="422113"/>
                </a:lnTo>
                <a:lnTo>
                  <a:pt x="323117" y="426187"/>
                </a:lnTo>
                <a:lnTo>
                  <a:pt x="308285" y="434101"/>
                </a:lnTo>
                <a:lnTo>
                  <a:pt x="278065" y="449529"/>
                </a:lnTo>
                <a:lnTo>
                  <a:pt x="267927" y="452085"/>
                </a:lnTo>
                <a:lnTo>
                  <a:pt x="256088" y="453788"/>
                </a:lnTo>
                <a:lnTo>
                  <a:pt x="243115" y="454924"/>
                </a:lnTo>
                <a:lnTo>
                  <a:pt x="230656" y="455681"/>
                </a:lnTo>
                <a:lnTo>
                  <a:pt x="206654" y="456523"/>
                </a:lnTo>
                <a:lnTo>
                  <a:pt x="169325" y="457063"/>
                </a:lnTo>
                <a:lnTo>
                  <a:pt x="153149" y="457137"/>
                </a:lnTo>
                <a:lnTo>
                  <a:pt x="146549" y="455886"/>
                </a:lnTo>
                <a:lnTo>
                  <a:pt x="135830" y="451110"/>
                </a:lnTo>
                <a:lnTo>
                  <a:pt x="129923" y="449329"/>
                </a:lnTo>
                <a:lnTo>
                  <a:pt x="123445" y="448141"/>
                </a:lnTo>
                <a:lnTo>
                  <a:pt x="116587" y="447349"/>
                </a:lnTo>
                <a:lnTo>
                  <a:pt x="105579" y="446469"/>
                </a:lnTo>
                <a:lnTo>
                  <a:pt x="100866" y="446235"/>
                </a:lnTo>
                <a:lnTo>
                  <a:pt x="97724" y="444808"/>
                </a:lnTo>
                <a:lnTo>
                  <a:pt x="95629" y="442587"/>
                </a:lnTo>
                <a:lnTo>
                  <a:pt x="92267" y="435965"/>
                </a:lnTo>
                <a:lnTo>
                  <a:pt x="90721" y="435422"/>
                </a:lnTo>
                <a:lnTo>
                  <a:pt x="79847" y="434431"/>
                </a:lnTo>
                <a:lnTo>
                  <a:pt x="68579" y="43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8"/>
          <p:cNvSpPr/>
          <p:nvPr/>
        </p:nvSpPr>
        <p:spPr>
          <a:xfrm>
            <a:off x="1703070" y="5063489"/>
            <a:ext cx="365761" cy="57151"/>
          </a:xfrm>
          <a:custGeom>
            <a:avLst/>
            <a:gdLst/>
            <a:ahLst/>
            <a:cxnLst/>
            <a:rect l="0" t="0" r="0" b="0"/>
            <a:pathLst>
              <a:path w="365761" h="57151">
                <a:moveTo>
                  <a:pt x="0" y="57150"/>
                </a:moveTo>
                <a:lnTo>
                  <a:pt x="15908" y="41242"/>
                </a:lnTo>
                <a:lnTo>
                  <a:pt x="20766" y="38924"/>
                </a:lnTo>
                <a:lnTo>
                  <a:pt x="26543" y="37380"/>
                </a:lnTo>
                <a:lnTo>
                  <a:pt x="32936" y="36350"/>
                </a:lnTo>
                <a:lnTo>
                  <a:pt x="41007" y="34394"/>
                </a:lnTo>
                <a:lnTo>
                  <a:pt x="50198" y="31819"/>
                </a:lnTo>
                <a:lnTo>
                  <a:pt x="60135" y="28833"/>
                </a:lnTo>
                <a:lnTo>
                  <a:pt x="69300" y="26842"/>
                </a:lnTo>
                <a:lnTo>
                  <a:pt x="77950" y="25515"/>
                </a:lnTo>
                <a:lnTo>
                  <a:pt x="86257" y="24630"/>
                </a:lnTo>
                <a:lnTo>
                  <a:pt x="94334" y="24040"/>
                </a:lnTo>
                <a:lnTo>
                  <a:pt x="102259" y="23647"/>
                </a:lnTo>
                <a:lnTo>
                  <a:pt x="110083" y="23385"/>
                </a:lnTo>
                <a:lnTo>
                  <a:pt x="117838" y="21940"/>
                </a:lnTo>
                <a:lnTo>
                  <a:pt x="125549" y="19707"/>
                </a:lnTo>
                <a:lnTo>
                  <a:pt x="133229" y="16948"/>
                </a:lnTo>
                <a:lnTo>
                  <a:pt x="142159" y="15109"/>
                </a:lnTo>
                <a:lnTo>
                  <a:pt x="151923" y="13882"/>
                </a:lnTo>
                <a:lnTo>
                  <a:pt x="162242" y="13065"/>
                </a:lnTo>
                <a:lnTo>
                  <a:pt x="172931" y="12520"/>
                </a:lnTo>
                <a:lnTo>
                  <a:pt x="194968" y="11915"/>
                </a:lnTo>
                <a:lnTo>
                  <a:pt x="228795" y="11574"/>
                </a:lnTo>
                <a:lnTo>
                  <a:pt x="240160" y="10256"/>
                </a:lnTo>
                <a:lnTo>
                  <a:pt x="251546" y="8108"/>
                </a:lnTo>
                <a:lnTo>
                  <a:pt x="262947" y="5405"/>
                </a:lnTo>
                <a:lnTo>
                  <a:pt x="273088" y="3604"/>
                </a:lnTo>
                <a:lnTo>
                  <a:pt x="282389" y="2403"/>
                </a:lnTo>
                <a:lnTo>
                  <a:pt x="291129" y="1602"/>
                </a:lnTo>
                <a:lnTo>
                  <a:pt x="298226" y="1068"/>
                </a:lnTo>
                <a:lnTo>
                  <a:pt x="309498" y="475"/>
                </a:lnTo>
                <a:lnTo>
                  <a:pt x="318741" y="211"/>
                </a:lnTo>
                <a:lnTo>
                  <a:pt x="341091" y="42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9"/>
          <p:cNvSpPr/>
          <p:nvPr/>
        </p:nvSpPr>
        <p:spPr>
          <a:xfrm>
            <a:off x="2160270" y="4892275"/>
            <a:ext cx="548641" cy="365412"/>
          </a:xfrm>
          <a:custGeom>
            <a:avLst/>
            <a:gdLst/>
            <a:ahLst/>
            <a:cxnLst/>
            <a:rect l="0" t="0" r="0" b="0"/>
            <a:pathLst>
              <a:path w="548641" h="365412">
                <a:moveTo>
                  <a:pt x="0" y="56914"/>
                </a:moveTo>
                <a:lnTo>
                  <a:pt x="66534" y="23647"/>
                </a:lnTo>
                <a:lnTo>
                  <a:pt x="78646" y="18226"/>
                </a:lnTo>
                <a:lnTo>
                  <a:pt x="90530" y="13343"/>
                </a:lnTo>
                <a:lnTo>
                  <a:pt x="102263" y="8816"/>
                </a:lnTo>
                <a:lnTo>
                  <a:pt x="113896" y="5799"/>
                </a:lnTo>
                <a:lnTo>
                  <a:pt x="125460" y="3788"/>
                </a:lnTo>
                <a:lnTo>
                  <a:pt x="136980" y="2447"/>
                </a:lnTo>
                <a:lnTo>
                  <a:pt x="148470" y="1553"/>
                </a:lnTo>
                <a:lnTo>
                  <a:pt x="159940" y="956"/>
                </a:lnTo>
                <a:lnTo>
                  <a:pt x="182844" y="294"/>
                </a:lnTo>
                <a:lnTo>
                  <a:pt x="205724" y="0"/>
                </a:lnTo>
                <a:lnTo>
                  <a:pt x="217159" y="1191"/>
                </a:lnTo>
                <a:lnTo>
                  <a:pt x="228593" y="3256"/>
                </a:lnTo>
                <a:lnTo>
                  <a:pt x="240025" y="5902"/>
                </a:lnTo>
                <a:lnTo>
                  <a:pt x="251456" y="8936"/>
                </a:lnTo>
                <a:lnTo>
                  <a:pt x="274318" y="15694"/>
                </a:lnTo>
                <a:lnTo>
                  <a:pt x="287019" y="21814"/>
                </a:lnTo>
                <a:lnTo>
                  <a:pt x="300566" y="29704"/>
                </a:lnTo>
                <a:lnTo>
                  <a:pt x="314677" y="38774"/>
                </a:lnTo>
                <a:lnTo>
                  <a:pt x="325355" y="46091"/>
                </a:lnTo>
                <a:lnTo>
                  <a:pt x="333743" y="52239"/>
                </a:lnTo>
                <a:lnTo>
                  <a:pt x="340605" y="57607"/>
                </a:lnTo>
                <a:lnTo>
                  <a:pt x="346450" y="63726"/>
                </a:lnTo>
                <a:lnTo>
                  <a:pt x="351616" y="70346"/>
                </a:lnTo>
                <a:lnTo>
                  <a:pt x="356331" y="77299"/>
                </a:lnTo>
                <a:lnTo>
                  <a:pt x="359474" y="84474"/>
                </a:lnTo>
                <a:lnTo>
                  <a:pt x="361569" y="91797"/>
                </a:lnTo>
                <a:lnTo>
                  <a:pt x="362966" y="99220"/>
                </a:lnTo>
                <a:lnTo>
                  <a:pt x="363897" y="107978"/>
                </a:lnTo>
                <a:lnTo>
                  <a:pt x="364518" y="117627"/>
                </a:lnTo>
                <a:lnTo>
                  <a:pt x="364932" y="127870"/>
                </a:lnTo>
                <a:lnTo>
                  <a:pt x="363938" y="141048"/>
                </a:lnTo>
                <a:lnTo>
                  <a:pt x="362005" y="156183"/>
                </a:lnTo>
                <a:lnTo>
                  <a:pt x="359446" y="172623"/>
                </a:lnTo>
                <a:lnTo>
                  <a:pt x="353931" y="189934"/>
                </a:lnTo>
                <a:lnTo>
                  <a:pt x="346444" y="207824"/>
                </a:lnTo>
                <a:lnTo>
                  <a:pt x="337642" y="226101"/>
                </a:lnTo>
                <a:lnTo>
                  <a:pt x="329235" y="240826"/>
                </a:lnTo>
                <a:lnTo>
                  <a:pt x="321090" y="253182"/>
                </a:lnTo>
                <a:lnTo>
                  <a:pt x="313120" y="263959"/>
                </a:lnTo>
                <a:lnTo>
                  <a:pt x="301456" y="276225"/>
                </a:lnTo>
                <a:lnTo>
                  <a:pt x="287331" y="289481"/>
                </a:lnTo>
                <a:lnTo>
                  <a:pt x="271564" y="303399"/>
                </a:lnTo>
                <a:lnTo>
                  <a:pt x="258512" y="313947"/>
                </a:lnTo>
                <a:lnTo>
                  <a:pt x="247271" y="322250"/>
                </a:lnTo>
                <a:lnTo>
                  <a:pt x="237237" y="329055"/>
                </a:lnTo>
                <a:lnTo>
                  <a:pt x="224198" y="336131"/>
                </a:lnTo>
                <a:lnTo>
                  <a:pt x="209155" y="343389"/>
                </a:lnTo>
                <a:lnTo>
                  <a:pt x="192777" y="350767"/>
                </a:lnTo>
                <a:lnTo>
                  <a:pt x="179318" y="355686"/>
                </a:lnTo>
                <a:lnTo>
                  <a:pt x="167805" y="358966"/>
                </a:lnTo>
                <a:lnTo>
                  <a:pt x="157590" y="361152"/>
                </a:lnTo>
                <a:lnTo>
                  <a:pt x="148240" y="362609"/>
                </a:lnTo>
                <a:lnTo>
                  <a:pt x="139466" y="363581"/>
                </a:lnTo>
                <a:lnTo>
                  <a:pt x="122945" y="364661"/>
                </a:lnTo>
                <a:lnTo>
                  <a:pt x="107135" y="365140"/>
                </a:lnTo>
                <a:lnTo>
                  <a:pt x="83955" y="365411"/>
                </a:lnTo>
                <a:lnTo>
                  <a:pt x="77560" y="364178"/>
                </a:lnTo>
                <a:lnTo>
                  <a:pt x="62491" y="357647"/>
                </a:lnTo>
                <a:lnTo>
                  <a:pt x="54020" y="355673"/>
                </a:lnTo>
                <a:lnTo>
                  <a:pt x="46022" y="351409"/>
                </a:lnTo>
                <a:lnTo>
                  <a:pt x="42111" y="348495"/>
                </a:lnTo>
                <a:lnTo>
                  <a:pt x="39504" y="344011"/>
                </a:lnTo>
                <a:lnTo>
                  <a:pt x="37766" y="338482"/>
                </a:lnTo>
                <a:lnTo>
                  <a:pt x="36607" y="332256"/>
                </a:lnTo>
                <a:lnTo>
                  <a:pt x="35320" y="321952"/>
                </a:lnTo>
                <a:lnTo>
                  <a:pt x="34976" y="317426"/>
                </a:lnTo>
                <a:lnTo>
                  <a:pt x="36017" y="311869"/>
                </a:lnTo>
                <a:lnTo>
                  <a:pt x="37981" y="305624"/>
                </a:lnTo>
                <a:lnTo>
                  <a:pt x="40561" y="298921"/>
                </a:lnTo>
                <a:lnTo>
                  <a:pt x="46813" y="288086"/>
                </a:lnTo>
                <a:lnTo>
                  <a:pt x="53826" y="277767"/>
                </a:lnTo>
                <a:lnTo>
                  <a:pt x="57474" y="271460"/>
                </a:lnTo>
                <a:lnTo>
                  <a:pt x="61176" y="264714"/>
                </a:lnTo>
                <a:lnTo>
                  <a:pt x="72062" y="253834"/>
                </a:lnTo>
                <a:lnTo>
                  <a:pt x="85367" y="244764"/>
                </a:lnTo>
                <a:lnTo>
                  <a:pt x="99748" y="236500"/>
                </a:lnTo>
                <a:lnTo>
                  <a:pt x="114605" y="228594"/>
                </a:lnTo>
                <a:lnTo>
                  <a:pt x="122123" y="224707"/>
                </a:lnTo>
                <a:lnTo>
                  <a:pt x="132216" y="220847"/>
                </a:lnTo>
                <a:lnTo>
                  <a:pt x="144024" y="217003"/>
                </a:lnTo>
                <a:lnTo>
                  <a:pt x="156975" y="213169"/>
                </a:lnTo>
                <a:lnTo>
                  <a:pt x="169420" y="210615"/>
                </a:lnTo>
                <a:lnTo>
                  <a:pt x="181527" y="208911"/>
                </a:lnTo>
                <a:lnTo>
                  <a:pt x="193408" y="207776"/>
                </a:lnTo>
                <a:lnTo>
                  <a:pt x="206408" y="207019"/>
                </a:lnTo>
                <a:lnTo>
                  <a:pt x="234400" y="206178"/>
                </a:lnTo>
                <a:lnTo>
                  <a:pt x="247707" y="207223"/>
                </a:lnTo>
                <a:lnTo>
                  <a:pt x="260388" y="209190"/>
                </a:lnTo>
                <a:lnTo>
                  <a:pt x="272652" y="211772"/>
                </a:lnTo>
                <a:lnTo>
                  <a:pt x="285908" y="213493"/>
                </a:lnTo>
                <a:lnTo>
                  <a:pt x="299825" y="214640"/>
                </a:lnTo>
                <a:lnTo>
                  <a:pt x="314183" y="215405"/>
                </a:lnTo>
                <a:lnTo>
                  <a:pt x="327565" y="217185"/>
                </a:lnTo>
                <a:lnTo>
                  <a:pt x="340297" y="219641"/>
                </a:lnTo>
                <a:lnTo>
                  <a:pt x="352594" y="222549"/>
                </a:lnTo>
                <a:lnTo>
                  <a:pt x="364603" y="225757"/>
                </a:lnTo>
                <a:lnTo>
                  <a:pt x="388106" y="232709"/>
                </a:lnTo>
                <a:lnTo>
                  <a:pt x="398437" y="236341"/>
                </a:lnTo>
                <a:lnTo>
                  <a:pt x="407864" y="240032"/>
                </a:lnTo>
                <a:lnTo>
                  <a:pt x="416689" y="243763"/>
                </a:lnTo>
                <a:lnTo>
                  <a:pt x="426383" y="247520"/>
                </a:lnTo>
                <a:lnTo>
                  <a:pt x="447313" y="255081"/>
                </a:lnTo>
                <a:lnTo>
                  <a:pt x="480517" y="266478"/>
                </a:lnTo>
                <a:lnTo>
                  <a:pt x="490524" y="270284"/>
                </a:lnTo>
                <a:lnTo>
                  <a:pt x="499736" y="274091"/>
                </a:lnTo>
                <a:lnTo>
                  <a:pt x="516745" y="280437"/>
                </a:lnTo>
                <a:lnTo>
                  <a:pt x="524836" y="282130"/>
                </a:lnTo>
                <a:lnTo>
                  <a:pt x="548640" y="2855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0"/>
          <p:cNvSpPr/>
          <p:nvPr/>
        </p:nvSpPr>
        <p:spPr>
          <a:xfrm>
            <a:off x="3657600" y="5040629"/>
            <a:ext cx="445771" cy="45722"/>
          </a:xfrm>
          <a:custGeom>
            <a:avLst/>
            <a:gdLst/>
            <a:ahLst/>
            <a:cxnLst/>
            <a:rect l="0" t="0" r="0" b="0"/>
            <a:pathLst>
              <a:path w="445771" h="45722">
                <a:moveTo>
                  <a:pt x="0" y="45721"/>
                </a:moveTo>
                <a:lnTo>
                  <a:pt x="18203" y="39653"/>
                </a:lnTo>
                <a:lnTo>
                  <a:pt x="26105" y="36595"/>
                </a:lnTo>
                <a:lnTo>
                  <a:pt x="33913" y="33287"/>
                </a:lnTo>
                <a:lnTo>
                  <a:pt x="41659" y="29811"/>
                </a:lnTo>
                <a:lnTo>
                  <a:pt x="49362" y="27494"/>
                </a:lnTo>
                <a:lnTo>
                  <a:pt x="57038" y="25950"/>
                </a:lnTo>
                <a:lnTo>
                  <a:pt x="64695" y="24920"/>
                </a:lnTo>
                <a:lnTo>
                  <a:pt x="74880" y="22964"/>
                </a:lnTo>
                <a:lnTo>
                  <a:pt x="99743" y="17403"/>
                </a:lnTo>
                <a:lnTo>
                  <a:pt x="112216" y="15412"/>
                </a:lnTo>
                <a:lnTo>
                  <a:pt x="124340" y="14085"/>
                </a:lnTo>
                <a:lnTo>
                  <a:pt x="136233" y="13200"/>
                </a:lnTo>
                <a:lnTo>
                  <a:pt x="149242" y="12610"/>
                </a:lnTo>
                <a:lnTo>
                  <a:pt x="177243" y="11955"/>
                </a:lnTo>
                <a:lnTo>
                  <a:pt x="221567" y="11586"/>
                </a:lnTo>
                <a:lnTo>
                  <a:pt x="240421" y="12804"/>
                </a:lnTo>
                <a:lnTo>
                  <a:pt x="261881" y="14886"/>
                </a:lnTo>
                <a:lnTo>
                  <a:pt x="285077" y="17544"/>
                </a:lnTo>
                <a:lnTo>
                  <a:pt x="303081" y="19316"/>
                </a:lnTo>
                <a:lnTo>
                  <a:pt x="317624" y="20498"/>
                </a:lnTo>
                <a:lnTo>
                  <a:pt x="329859" y="21286"/>
                </a:lnTo>
                <a:lnTo>
                  <a:pt x="341826" y="20540"/>
                </a:lnTo>
                <a:lnTo>
                  <a:pt x="353614" y="18774"/>
                </a:lnTo>
                <a:lnTo>
                  <a:pt x="365282" y="16326"/>
                </a:lnTo>
                <a:lnTo>
                  <a:pt x="375601" y="14694"/>
                </a:lnTo>
                <a:lnTo>
                  <a:pt x="385021" y="13606"/>
                </a:lnTo>
                <a:lnTo>
                  <a:pt x="393841" y="12881"/>
                </a:lnTo>
                <a:lnTo>
                  <a:pt x="402260" y="12398"/>
                </a:lnTo>
                <a:lnTo>
                  <a:pt x="429614" y="11558"/>
                </a:lnTo>
                <a:lnTo>
                  <a:pt x="432459" y="10246"/>
                </a:lnTo>
                <a:lnTo>
                  <a:pt x="435626" y="8100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1"/>
          <p:cNvSpPr/>
          <p:nvPr/>
        </p:nvSpPr>
        <p:spPr>
          <a:xfrm>
            <a:off x="4240529" y="4789837"/>
            <a:ext cx="720092" cy="376363"/>
          </a:xfrm>
          <a:custGeom>
            <a:avLst/>
            <a:gdLst/>
            <a:ahLst/>
            <a:cxnLst/>
            <a:rect l="0" t="0" r="0" b="0"/>
            <a:pathLst>
              <a:path w="720092" h="376363">
                <a:moveTo>
                  <a:pt x="0" y="79342"/>
                </a:moveTo>
                <a:lnTo>
                  <a:pt x="24272" y="67207"/>
                </a:lnTo>
                <a:lnTo>
                  <a:pt x="45433" y="59660"/>
                </a:lnTo>
                <a:lnTo>
                  <a:pt x="62103" y="54508"/>
                </a:lnTo>
                <a:lnTo>
                  <a:pt x="205766" y="6942"/>
                </a:lnTo>
                <a:lnTo>
                  <a:pt x="217188" y="4406"/>
                </a:lnTo>
                <a:lnTo>
                  <a:pt x="228612" y="2715"/>
                </a:lnTo>
                <a:lnTo>
                  <a:pt x="240038" y="1587"/>
                </a:lnTo>
                <a:lnTo>
                  <a:pt x="252736" y="836"/>
                </a:lnTo>
                <a:lnTo>
                  <a:pt x="280391" y="0"/>
                </a:lnTo>
                <a:lnTo>
                  <a:pt x="293607" y="1048"/>
                </a:lnTo>
                <a:lnTo>
                  <a:pt x="306229" y="3016"/>
                </a:lnTo>
                <a:lnTo>
                  <a:pt x="318452" y="5598"/>
                </a:lnTo>
                <a:lnTo>
                  <a:pt x="330412" y="8590"/>
                </a:lnTo>
                <a:lnTo>
                  <a:pt x="342195" y="11854"/>
                </a:lnTo>
                <a:lnTo>
                  <a:pt x="353860" y="15300"/>
                </a:lnTo>
                <a:lnTo>
                  <a:pt x="367987" y="20138"/>
                </a:lnTo>
                <a:lnTo>
                  <a:pt x="400617" y="32286"/>
                </a:lnTo>
                <a:lnTo>
                  <a:pt x="415668" y="39081"/>
                </a:lnTo>
                <a:lnTo>
                  <a:pt x="429512" y="46152"/>
                </a:lnTo>
                <a:lnTo>
                  <a:pt x="442552" y="53406"/>
                </a:lnTo>
                <a:lnTo>
                  <a:pt x="452515" y="60781"/>
                </a:lnTo>
                <a:lnTo>
                  <a:pt x="460427" y="68238"/>
                </a:lnTo>
                <a:lnTo>
                  <a:pt x="466971" y="75750"/>
                </a:lnTo>
                <a:lnTo>
                  <a:pt x="473874" y="83297"/>
                </a:lnTo>
                <a:lnTo>
                  <a:pt x="488318" y="98457"/>
                </a:lnTo>
                <a:lnTo>
                  <a:pt x="494456" y="106056"/>
                </a:lnTo>
                <a:lnTo>
                  <a:pt x="499817" y="113661"/>
                </a:lnTo>
                <a:lnTo>
                  <a:pt x="504662" y="121272"/>
                </a:lnTo>
                <a:lnTo>
                  <a:pt x="507891" y="130155"/>
                </a:lnTo>
                <a:lnTo>
                  <a:pt x="510044" y="139888"/>
                </a:lnTo>
                <a:lnTo>
                  <a:pt x="511480" y="150186"/>
                </a:lnTo>
                <a:lnTo>
                  <a:pt x="511167" y="163401"/>
                </a:lnTo>
                <a:lnTo>
                  <a:pt x="509688" y="178562"/>
                </a:lnTo>
                <a:lnTo>
                  <a:pt x="507432" y="195019"/>
                </a:lnTo>
                <a:lnTo>
                  <a:pt x="503388" y="209800"/>
                </a:lnTo>
                <a:lnTo>
                  <a:pt x="498153" y="223464"/>
                </a:lnTo>
                <a:lnTo>
                  <a:pt x="482035" y="257512"/>
                </a:lnTo>
                <a:lnTo>
                  <a:pt x="477567" y="266702"/>
                </a:lnTo>
                <a:lnTo>
                  <a:pt x="472048" y="275369"/>
                </a:lnTo>
                <a:lnTo>
                  <a:pt x="465829" y="283687"/>
                </a:lnTo>
                <a:lnTo>
                  <a:pt x="459143" y="291772"/>
                </a:lnTo>
                <a:lnTo>
                  <a:pt x="453415" y="298432"/>
                </a:lnTo>
                <a:lnTo>
                  <a:pt x="443665" y="309219"/>
                </a:lnTo>
                <a:lnTo>
                  <a:pt x="431711" y="318246"/>
                </a:lnTo>
                <a:lnTo>
                  <a:pt x="416662" y="327762"/>
                </a:lnTo>
                <a:lnTo>
                  <a:pt x="397273" y="340458"/>
                </a:lnTo>
                <a:lnTo>
                  <a:pt x="379343" y="351180"/>
                </a:lnTo>
                <a:lnTo>
                  <a:pt x="362907" y="358909"/>
                </a:lnTo>
                <a:lnTo>
                  <a:pt x="347136" y="362345"/>
                </a:lnTo>
                <a:lnTo>
                  <a:pt x="305773" y="370346"/>
                </a:lnTo>
                <a:lnTo>
                  <a:pt x="292749" y="372405"/>
                </a:lnTo>
                <a:lnTo>
                  <a:pt x="271504" y="374693"/>
                </a:lnTo>
                <a:lnTo>
                  <a:pt x="253596" y="375709"/>
                </a:lnTo>
                <a:lnTo>
                  <a:pt x="232620" y="376281"/>
                </a:lnTo>
                <a:lnTo>
                  <a:pt x="227470" y="376362"/>
                </a:lnTo>
                <a:lnTo>
                  <a:pt x="222767" y="375145"/>
                </a:lnTo>
                <a:lnTo>
                  <a:pt x="210080" y="368636"/>
                </a:lnTo>
                <a:lnTo>
                  <a:pt x="198277" y="364872"/>
                </a:lnTo>
                <a:lnTo>
                  <a:pt x="185159" y="355390"/>
                </a:lnTo>
                <a:lnTo>
                  <a:pt x="184400" y="353544"/>
                </a:lnTo>
                <a:lnTo>
                  <a:pt x="183081" y="343973"/>
                </a:lnTo>
                <a:lnTo>
                  <a:pt x="186356" y="339620"/>
                </a:lnTo>
                <a:lnTo>
                  <a:pt x="189008" y="336680"/>
                </a:lnTo>
                <a:lnTo>
                  <a:pt x="193315" y="334721"/>
                </a:lnTo>
                <a:lnTo>
                  <a:pt x="212784" y="330693"/>
                </a:lnTo>
                <a:lnTo>
                  <a:pt x="231731" y="325251"/>
                </a:lnTo>
                <a:lnTo>
                  <a:pt x="252852" y="321985"/>
                </a:lnTo>
                <a:lnTo>
                  <a:pt x="263818" y="321114"/>
                </a:lnTo>
                <a:lnTo>
                  <a:pt x="278749" y="320534"/>
                </a:lnTo>
                <a:lnTo>
                  <a:pt x="333629" y="319717"/>
                </a:lnTo>
                <a:lnTo>
                  <a:pt x="367144" y="319525"/>
                </a:lnTo>
                <a:lnTo>
                  <a:pt x="381922" y="320744"/>
                </a:lnTo>
                <a:lnTo>
                  <a:pt x="395585" y="322827"/>
                </a:lnTo>
                <a:lnTo>
                  <a:pt x="408504" y="325486"/>
                </a:lnTo>
                <a:lnTo>
                  <a:pt x="422196" y="327258"/>
                </a:lnTo>
                <a:lnTo>
                  <a:pt x="436404" y="328440"/>
                </a:lnTo>
                <a:lnTo>
                  <a:pt x="450956" y="329227"/>
                </a:lnTo>
                <a:lnTo>
                  <a:pt x="477285" y="330102"/>
                </a:lnTo>
                <a:lnTo>
                  <a:pt x="525232" y="330664"/>
                </a:lnTo>
                <a:lnTo>
                  <a:pt x="559908" y="330762"/>
                </a:lnTo>
                <a:lnTo>
                  <a:pt x="573932" y="332045"/>
                </a:lnTo>
                <a:lnTo>
                  <a:pt x="589631" y="334171"/>
                </a:lnTo>
                <a:lnTo>
                  <a:pt x="606448" y="336858"/>
                </a:lnTo>
                <a:lnTo>
                  <a:pt x="620199" y="338650"/>
                </a:lnTo>
                <a:lnTo>
                  <a:pt x="642251" y="340640"/>
                </a:lnTo>
                <a:lnTo>
                  <a:pt x="660519" y="344911"/>
                </a:lnTo>
                <a:lnTo>
                  <a:pt x="681696" y="351070"/>
                </a:lnTo>
                <a:lnTo>
                  <a:pt x="703040" y="353321"/>
                </a:lnTo>
                <a:lnTo>
                  <a:pt x="706163" y="353511"/>
                </a:lnTo>
                <a:lnTo>
                  <a:pt x="710937" y="356982"/>
                </a:lnTo>
                <a:lnTo>
                  <a:pt x="720091" y="3650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2"/>
          <p:cNvSpPr/>
          <p:nvPr/>
        </p:nvSpPr>
        <p:spPr>
          <a:xfrm>
            <a:off x="1634490" y="5486400"/>
            <a:ext cx="365761" cy="354330"/>
          </a:xfrm>
          <a:custGeom>
            <a:avLst/>
            <a:gdLst/>
            <a:ahLst/>
            <a:cxnLst/>
            <a:rect l="0" t="0" r="0" b="0"/>
            <a:pathLst>
              <a:path w="365761" h="354330">
                <a:moveTo>
                  <a:pt x="0" y="0"/>
                </a:moveTo>
                <a:lnTo>
                  <a:pt x="6068" y="12135"/>
                </a:lnTo>
                <a:lnTo>
                  <a:pt x="12433" y="21480"/>
                </a:lnTo>
                <a:lnTo>
                  <a:pt x="19496" y="29866"/>
                </a:lnTo>
                <a:lnTo>
                  <a:pt x="26868" y="37827"/>
                </a:lnTo>
                <a:lnTo>
                  <a:pt x="38158" y="49449"/>
                </a:lnTo>
                <a:lnTo>
                  <a:pt x="55615" y="67004"/>
                </a:lnTo>
                <a:lnTo>
                  <a:pt x="61206" y="73879"/>
                </a:lnTo>
                <a:lnTo>
                  <a:pt x="66204" y="81002"/>
                </a:lnTo>
                <a:lnTo>
                  <a:pt x="76414" y="96961"/>
                </a:lnTo>
                <a:lnTo>
                  <a:pt x="89418" y="116753"/>
                </a:lnTo>
                <a:lnTo>
                  <a:pt x="102792" y="131176"/>
                </a:lnTo>
                <a:lnTo>
                  <a:pt x="120598" y="148410"/>
                </a:lnTo>
                <a:lnTo>
                  <a:pt x="141358" y="167520"/>
                </a:lnTo>
                <a:lnTo>
                  <a:pt x="157739" y="184070"/>
                </a:lnTo>
                <a:lnTo>
                  <a:pt x="171199" y="198913"/>
                </a:lnTo>
                <a:lnTo>
                  <a:pt x="182713" y="212619"/>
                </a:lnTo>
                <a:lnTo>
                  <a:pt x="194198" y="224295"/>
                </a:lnTo>
                <a:lnTo>
                  <a:pt x="205665" y="234620"/>
                </a:lnTo>
                <a:lnTo>
                  <a:pt x="217120" y="244043"/>
                </a:lnTo>
                <a:lnTo>
                  <a:pt x="227297" y="252865"/>
                </a:lnTo>
                <a:lnTo>
                  <a:pt x="236621" y="261287"/>
                </a:lnTo>
                <a:lnTo>
                  <a:pt x="253755" y="277417"/>
                </a:lnTo>
                <a:lnTo>
                  <a:pt x="287102" y="310068"/>
                </a:lnTo>
                <a:lnTo>
                  <a:pt x="293002" y="314662"/>
                </a:lnTo>
                <a:lnTo>
                  <a:pt x="299474" y="318994"/>
                </a:lnTo>
                <a:lnTo>
                  <a:pt x="306329" y="323153"/>
                </a:lnTo>
                <a:lnTo>
                  <a:pt x="313439" y="328465"/>
                </a:lnTo>
                <a:lnTo>
                  <a:pt x="320719" y="334547"/>
                </a:lnTo>
                <a:lnTo>
                  <a:pt x="328113" y="341141"/>
                </a:lnTo>
                <a:lnTo>
                  <a:pt x="334312" y="345537"/>
                </a:lnTo>
                <a:lnTo>
                  <a:pt x="344586" y="350422"/>
                </a:lnTo>
                <a:lnTo>
                  <a:pt x="353386" y="352593"/>
                </a:lnTo>
                <a:lnTo>
                  <a:pt x="365760" y="3543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3"/>
          <p:cNvSpPr/>
          <p:nvPr/>
        </p:nvSpPr>
        <p:spPr>
          <a:xfrm>
            <a:off x="1600200" y="5543550"/>
            <a:ext cx="422911" cy="274320"/>
          </a:xfrm>
          <a:custGeom>
            <a:avLst/>
            <a:gdLst/>
            <a:ahLst/>
            <a:cxnLst/>
            <a:rect l="0" t="0" r="0" b="0"/>
            <a:pathLst>
              <a:path w="422911" h="274320">
                <a:moveTo>
                  <a:pt x="422910" y="0"/>
                </a:moveTo>
                <a:lnTo>
                  <a:pt x="410774" y="6067"/>
                </a:lnTo>
                <a:lnTo>
                  <a:pt x="407199" y="9125"/>
                </a:lnTo>
                <a:lnTo>
                  <a:pt x="404816" y="12433"/>
                </a:lnTo>
                <a:lnTo>
                  <a:pt x="403227" y="15908"/>
                </a:lnTo>
                <a:lnTo>
                  <a:pt x="394688" y="23157"/>
                </a:lnTo>
                <a:lnTo>
                  <a:pt x="381157" y="31882"/>
                </a:lnTo>
                <a:lnTo>
                  <a:pt x="362443" y="44226"/>
                </a:lnTo>
                <a:lnTo>
                  <a:pt x="353388" y="51074"/>
                </a:lnTo>
                <a:lnTo>
                  <a:pt x="344812" y="58179"/>
                </a:lnTo>
                <a:lnTo>
                  <a:pt x="336555" y="65456"/>
                </a:lnTo>
                <a:lnTo>
                  <a:pt x="325970" y="72847"/>
                </a:lnTo>
                <a:lnTo>
                  <a:pt x="313833" y="80315"/>
                </a:lnTo>
                <a:lnTo>
                  <a:pt x="300662" y="87833"/>
                </a:lnTo>
                <a:lnTo>
                  <a:pt x="272481" y="102960"/>
                </a:lnTo>
                <a:lnTo>
                  <a:pt x="257854" y="110550"/>
                </a:lnTo>
                <a:lnTo>
                  <a:pt x="244292" y="119420"/>
                </a:lnTo>
                <a:lnTo>
                  <a:pt x="231441" y="129143"/>
                </a:lnTo>
                <a:lnTo>
                  <a:pt x="219064" y="139436"/>
                </a:lnTo>
                <a:lnTo>
                  <a:pt x="205733" y="147566"/>
                </a:lnTo>
                <a:lnTo>
                  <a:pt x="191765" y="154258"/>
                </a:lnTo>
                <a:lnTo>
                  <a:pt x="177373" y="159988"/>
                </a:lnTo>
                <a:lnTo>
                  <a:pt x="153809" y="171429"/>
                </a:lnTo>
                <a:lnTo>
                  <a:pt x="90372" y="204460"/>
                </a:lnTo>
                <a:lnTo>
                  <a:pt x="66598" y="217587"/>
                </a:lnTo>
                <a:lnTo>
                  <a:pt x="49479" y="227608"/>
                </a:lnTo>
                <a:lnTo>
                  <a:pt x="36796" y="235558"/>
                </a:lnTo>
                <a:lnTo>
                  <a:pt x="27070" y="242129"/>
                </a:lnTo>
                <a:lnTo>
                  <a:pt x="19317" y="247779"/>
                </a:lnTo>
                <a:lnTo>
                  <a:pt x="1130" y="262005"/>
                </a:lnTo>
                <a:lnTo>
                  <a:pt x="502" y="265883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4"/>
          <p:cNvSpPr/>
          <p:nvPr/>
        </p:nvSpPr>
        <p:spPr>
          <a:xfrm>
            <a:off x="2228850" y="5612142"/>
            <a:ext cx="354331" cy="11418"/>
          </a:xfrm>
          <a:custGeom>
            <a:avLst/>
            <a:gdLst/>
            <a:ahLst/>
            <a:cxnLst/>
            <a:rect l="0" t="0" r="0" b="0"/>
            <a:pathLst>
              <a:path w="354331" h="11418">
                <a:moveTo>
                  <a:pt x="0" y="11417"/>
                </a:moveTo>
                <a:lnTo>
                  <a:pt x="12135" y="11417"/>
                </a:lnTo>
                <a:lnTo>
                  <a:pt x="16980" y="10147"/>
                </a:lnTo>
                <a:lnTo>
                  <a:pt x="21480" y="8031"/>
                </a:lnTo>
                <a:lnTo>
                  <a:pt x="25750" y="5350"/>
                </a:lnTo>
                <a:lnTo>
                  <a:pt x="31136" y="3562"/>
                </a:lnTo>
                <a:lnTo>
                  <a:pt x="37267" y="2371"/>
                </a:lnTo>
                <a:lnTo>
                  <a:pt x="43895" y="1576"/>
                </a:lnTo>
                <a:lnTo>
                  <a:pt x="53393" y="1047"/>
                </a:lnTo>
                <a:lnTo>
                  <a:pt x="77493" y="458"/>
                </a:lnTo>
                <a:lnTo>
                  <a:pt x="224473" y="0"/>
                </a:lnTo>
                <a:lnTo>
                  <a:pt x="243629" y="1266"/>
                </a:lnTo>
                <a:lnTo>
                  <a:pt x="262749" y="3379"/>
                </a:lnTo>
                <a:lnTo>
                  <a:pt x="281846" y="6059"/>
                </a:lnTo>
                <a:lnTo>
                  <a:pt x="298387" y="7845"/>
                </a:lnTo>
                <a:lnTo>
                  <a:pt x="313225" y="9036"/>
                </a:lnTo>
                <a:lnTo>
                  <a:pt x="354330" y="114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5"/>
          <p:cNvSpPr/>
          <p:nvPr/>
        </p:nvSpPr>
        <p:spPr>
          <a:xfrm>
            <a:off x="2331720" y="5715000"/>
            <a:ext cx="365761" cy="34245"/>
          </a:xfrm>
          <a:custGeom>
            <a:avLst/>
            <a:gdLst/>
            <a:ahLst/>
            <a:cxnLst/>
            <a:rect l="0" t="0" r="0" b="0"/>
            <a:pathLst>
              <a:path w="365761" h="34245">
                <a:moveTo>
                  <a:pt x="0" y="11429"/>
                </a:moveTo>
                <a:lnTo>
                  <a:pt x="41659" y="11429"/>
                </a:lnTo>
                <a:lnTo>
                  <a:pt x="53172" y="12700"/>
                </a:lnTo>
                <a:lnTo>
                  <a:pt x="67198" y="14816"/>
                </a:lnTo>
                <a:lnTo>
                  <a:pt x="82899" y="17497"/>
                </a:lnTo>
                <a:lnTo>
                  <a:pt x="97176" y="19284"/>
                </a:lnTo>
                <a:lnTo>
                  <a:pt x="110503" y="20476"/>
                </a:lnTo>
                <a:lnTo>
                  <a:pt x="123199" y="21271"/>
                </a:lnTo>
                <a:lnTo>
                  <a:pt x="135473" y="23071"/>
                </a:lnTo>
                <a:lnTo>
                  <a:pt x="147465" y="25540"/>
                </a:lnTo>
                <a:lnTo>
                  <a:pt x="159270" y="28456"/>
                </a:lnTo>
                <a:lnTo>
                  <a:pt x="170950" y="30401"/>
                </a:lnTo>
                <a:lnTo>
                  <a:pt x="182546" y="31697"/>
                </a:lnTo>
                <a:lnTo>
                  <a:pt x="194087" y="32561"/>
                </a:lnTo>
                <a:lnTo>
                  <a:pt x="204321" y="33137"/>
                </a:lnTo>
                <a:lnTo>
                  <a:pt x="222466" y="33778"/>
                </a:lnTo>
                <a:lnTo>
                  <a:pt x="246961" y="34138"/>
                </a:lnTo>
                <a:lnTo>
                  <a:pt x="276373" y="34244"/>
                </a:lnTo>
                <a:lnTo>
                  <a:pt x="284579" y="32989"/>
                </a:lnTo>
                <a:lnTo>
                  <a:pt x="291319" y="30883"/>
                </a:lnTo>
                <a:lnTo>
                  <a:pt x="297083" y="28208"/>
                </a:lnTo>
                <a:lnTo>
                  <a:pt x="306005" y="25155"/>
                </a:lnTo>
                <a:lnTo>
                  <a:pt x="317033" y="21850"/>
                </a:lnTo>
                <a:lnTo>
                  <a:pt x="329466" y="18376"/>
                </a:lnTo>
                <a:lnTo>
                  <a:pt x="339023" y="14790"/>
                </a:lnTo>
                <a:lnTo>
                  <a:pt x="346666" y="11131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6"/>
          <p:cNvSpPr/>
          <p:nvPr/>
        </p:nvSpPr>
        <p:spPr>
          <a:xfrm>
            <a:off x="2914650" y="5463539"/>
            <a:ext cx="45721" cy="411481"/>
          </a:xfrm>
          <a:custGeom>
            <a:avLst/>
            <a:gdLst/>
            <a:ahLst/>
            <a:cxnLst/>
            <a:rect l="0" t="0" r="0" b="0"/>
            <a:pathLst>
              <a:path w="45721" h="41148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1" y="31137"/>
                </a:lnTo>
                <a:lnTo>
                  <a:pt x="14110" y="37268"/>
                </a:lnTo>
                <a:lnTo>
                  <a:pt x="17027" y="43896"/>
                </a:lnTo>
                <a:lnTo>
                  <a:pt x="18971" y="54664"/>
                </a:lnTo>
                <a:lnTo>
                  <a:pt x="20267" y="68193"/>
                </a:lnTo>
                <a:lnTo>
                  <a:pt x="21707" y="96348"/>
                </a:lnTo>
                <a:lnTo>
                  <a:pt x="22348" y="117328"/>
                </a:lnTo>
                <a:lnTo>
                  <a:pt x="23788" y="127749"/>
                </a:lnTo>
                <a:lnTo>
                  <a:pt x="26019" y="138506"/>
                </a:lnTo>
                <a:lnTo>
                  <a:pt x="28776" y="149488"/>
                </a:lnTo>
                <a:lnTo>
                  <a:pt x="29344" y="159349"/>
                </a:lnTo>
                <a:lnTo>
                  <a:pt x="28452" y="168462"/>
                </a:lnTo>
                <a:lnTo>
                  <a:pt x="26588" y="177079"/>
                </a:lnTo>
                <a:lnTo>
                  <a:pt x="25345" y="186633"/>
                </a:lnTo>
                <a:lnTo>
                  <a:pt x="24517" y="196812"/>
                </a:lnTo>
                <a:lnTo>
                  <a:pt x="23964" y="207408"/>
                </a:lnTo>
                <a:lnTo>
                  <a:pt x="22924" y="350564"/>
                </a:lnTo>
                <a:lnTo>
                  <a:pt x="22888" y="364510"/>
                </a:lnTo>
                <a:lnTo>
                  <a:pt x="24149" y="370007"/>
                </a:lnTo>
                <a:lnTo>
                  <a:pt x="26259" y="374941"/>
                </a:lnTo>
                <a:lnTo>
                  <a:pt x="28936" y="379501"/>
                </a:lnTo>
                <a:lnTo>
                  <a:pt x="30720" y="383811"/>
                </a:lnTo>
                <a:lnTo>
                  <a:pt x="31910" y="387954"/>
                </a:lnTo>
                <a:lnTo>
                  <a:pt x="32704" y="391986"/>
                </a:lnTo>
                <a:lnTo>
                  <a:pt x="34502" y="394674"/>
                </a:lnTo>
                <a:lnTo>
                  <a:pt x="36971" y="396466"/>
                </a:lnTo>
                <a:lnTo>
                  <a:pt x="39887" y="397661"/>
                </a:lnTo>
                <a:lnTo>
                  <a:pt x="41831" y="399727"/>
                </a:lnTo>
                <a:lnTo>
                  <a:pt x="43127" y="402375"/>
                </a:lnTo>
                <a:lnTo>
                  <a:pt x="4572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7"/>
          <p:cNvSpPr/>
          <p:nvPr/>
        </p:nvSpPr>
        <p:spPr>
          <a:xfrm>
            <a:off x="3110757" y="5571415"/>
            <a:ext cx="226088" cy="268633"/>
          </a:xfrm>
          <a:custGeom>
            <a:avLst/>
            <a:gdLst/>
            <a:ahLst/>
            <a:cxnLst/>
            <a:rect l="0" t="0" r="0" b="0"/>
            <a:pathLst>
              <a:path w="226088" h="268633">
                <a:moveTo>
                  <a:pt x="66782" y="63574"/>
                </a:moveTo>
                <a:lnTo>
                  <a:pt x="30073" y="100284"/>
                </a:lnTo>
                <a:lnTo>
                  <a:pt x="25799" y="105827"/>
                </a:lnTo>
                <a:lnTo>
                  <a:pt x="21681" y="112063"/>
                </a:lnTo>
                <a:lnTo>
                  <a:pt x="17664" y="118760"/>
                </a:lnTo>
                <a:lnTo>
                  <a:pt x="14987" y="124495"/>
                </a:lnTo>
                <a:lnTo>
                  <a:pt x="13202" y="129588"/>
                </a:lnTo>
                <a:lnTo>
                  <a:pt x="4270" y="165091"/>
                </a:lnTo>
                <a:lnTo>
                  <a:pt x="2247" y="174432"/>
                </a:lnTo>
                <a:lnTo>
                  <a:pt x="899" y="181930"/>
                </a:lnTo>
                <a:lnTo>
                  <a:pt x="0" y="188198"/>
                </a:lnTo>
                <a:lnTo>
                  <a:pt x="671" y="193647"/>
                </a:lnTo>
                <a:lnTo>
                  <a:pt x="2388" y="198549"/>
                </a:lnTo>
                <a:lnTo>
                  <a:pt x="7683" y="208653"/>
                </a:lnTo>
                <a:lnTo>
                  <a:pt x="14269" y="221610"/>
                </a:lnTo>
                <a:lnTo>
                  <a:pt x="17804" y="227352"/>
                </a:lnTo>
                <a:lnTo>
                  <a:pt x="21430" y="232449"/>
                </a:lnTo>
                <a:lnTo>
                  <a:pt x="25118" y="237118"/>
                </a:lnTo>
                <a:lnTo>
                  <a:pt x="30116" y="241500"/>
                </a:lnTo>
                <a:lnTo>
                  <a:pt x="35988" y="245691"/>
                </a:lnTo>
                <a:lnTo>
                  <a:pt x="42443" y="249756"/>
                </a:lnTo>
                <a:lnTo>
                  <a:pt x="51826" y="253736"/>
                </a:lnTo>
                <a:lnTo>
                  <a:pt x="63162" y="257658"/>
                </a:lnTo>
                <a:lnTo>
                  <a:pt x="75799" y="261544"/>
                </a:lnTo>
                <a:lnTo>
                  <a:pt x="86763" y="264134"/>
                </a:lnTo>
                <a:lnTo>
                  <a:pt x="96613" y="265861"/>
                </a:lnTo>
                <a:lnTo>
                  <a:pt x="105719" y="267012"/>
                </a:lnTo>
                <a:lnTo>
                  <a:pt x="114331" y="267780"/>
                </a:lnTo>
                <a:lnTo>
                  <a:pt x="122611" y="268291"/>
                </a:lnTo>
                <a:lnTo>
                  <a:pt x="130672" y="268632"/>
                </a:lnTo>
                <a:lnTo>
                  <a:pt x="138585" y="267590"/>
                </a:lnTo>
                <a:lnTo>
                  <a:pt x="146401" y="265625"/>
                </a:lnTo>
                <a:lnTo>
                  <a:pt x="154151" y="263045"/>
                </a:lnTo>
                <a:lnTo>
                  <a:pt x="160589" y="261324"/>
                </a:lnTo>
                <a:lnTo>
                  <a:pt x="166150" y="260178"/>
                </a:lnTo>
                <a:lnTo>
                  <a:pt x="171127" y="259413"/>
                </a:lnTo>
                <a:lnTo>
                  <a:pt x="176986" y="256364"/>
                </a:lnTo>
                <a:lnTo>
                  <a:pt x="183431" y="251791"/>
                </a:lnTo>
                <a:lnTo>
                  <a:pt x="190268" y="246202"/>
                </a:lnTo>
                <a:lnTo>
                  <a:pt x="196096" y="241206"/>
                </a:lnTo>
                <a:lnTo>
                  <a:pt x="201252" y="236606"/>
                </a:lnTo>
                <a:lnTo>
                  <a:pt x="205959" y="232269"/>
                </a:lnTo>
                <a:lnTo>
                  <a:pt x="210367" y="226837"/>
                </a:lnTo>
                <a:lnTo>
                  <a:pt x="214576" y="220676"/>
                </a:lnTo>
                <a:lnTo>
                  <a:pt x="218651" y="214029"/>
                </a:lnTo>
                <a:lnTo>
                  <a:pt x="221368" y="207057"/>
                </a:lnTo>
                <a:lnTo>
                  <a:pt x="223180" y="199870"/>
                </a:lnTo>
                <a:lnTo>
                  <a:pt x="224387" y="192538"/>
                </a:lnTo>
                <a:lnTo>
                  <a:pt x="225192" y="185110"/>
                </a:lnTo>
                <a:lnTo>
                  <a:pt x="225729" y="177618"/>
                </a:lnTo>
                <a:lnTo>
                  <a:pt x="226087" y="170084"/>
                </a:lnTo>
                <a:lnTo>
                  <a:pt x="225055" y="162521"/>
                </a:lnTo>
                <a:lnTo>
                  <a:pt x="223098" y="154939"/>
                </a:lnTo>
                <a:lnTo>
                  <a:pt x="220523" y="147344"/>
                </a:lnTo>
                <a:lnTo>
                  <a:pt x="217536" y="139741"/>
                </a:lnTo>
                <a:lnTo>
                  <a:pt x="214275" y="132132"/>
                </a:lnTo>
                <a:lnTo>
                  <a:pt x="210831" y="124519"/>
                </a:lnTo>
                <a:lnTo>
                  <a:pt x="205995" y="116904"/>
                </a:lnTo>
                <a:lnTo>
                  <a:pt x="200231" y="109288"/>
                </a:lnTo>
                <a:lnTo>
                  <a:pt x="193848" y="101670"/>
                </a:lnTo>
                <a:lnTo>
                  <a:pt x="188323" y="94051"/>
                </a:lnTo>
                <a:lnTo>
                  <a:pt x="183369" y="86432"/>
                </a:lnTo>
                <a:lnTo>
                  <a:pt x="178797" y="78813"/>
                </a:lnTo>
                <a:lnTo>
                  <a:pt x="173209" y="72464"/>
                </a:lnTo>
                <a:lnTo>
                  <a:pt x="166944" y="66960"/>
                </a:lnTo>
                <a:lnTo>
                  <a:pt x="160227" y="62022"/>
                </a:lnTo>
                <a:lnTo>
                  <a:pt x="153209" y="57460"/>
                </a:lnTo>
                <a:lnTo>
                  <a:pt x="145990" y="53148"/>
                </a:lnTo>
                <a:lnTo>
                  <a:pt x="138638" y="49003"/>
                </a:lnTo>
                <a:lnTo>
                  <a:pt x="131196" y="43700"/>
                </a:lnTo>
                <a:lnTo>
                  <a:pt x="123695" y="37625"/>
                </a:lnTo>
                <a:lnTo>
                  <a:pt x="116154" y="31035"/>
                </a:lnTo>
                <a:lnTo>
                  <a:pt x="108587" y="25371"/>
                </a:lnTo>
                <a:lnTo>
                  <a:pt x="101002" y="20326"/>
                </a:lnTo>
                <a:lnTo>
                  <a:pt x="93406" y="15692"/>
                </a:lnTo>
                <a:lnTo>
                  <a:pt x="87071" y="12603"/>
                </a:lnTo>
                <a:lnTo>
                  <a:pt x="81578" y="10543"/>
                </a:lnTo>
                <a:lnTo>
                  <a:pt x="76646" y="9170"/>
                </a:lnTo>
                <a:lnTo>
                  <a:pt x="72088" y="8255"/>
                </a:lnTo>
                <a:lnTo>
                  <a:pt x="67780" y="7645"/>
                </a:lnTo>
                <a:lnTo>
                  <a:pt x="63637" y="7238"/>
                </a:lnTo>
                <a:lnTo>
                  <a:pt x="59606" y="5697"/>
                </a:lnTo>
                <a:lnTo>
                  <a:pt x="55648" y="3399"/>
                </a:lnTo>
                <a:lnTo>
                  <a:pt x="51740" y="598"/>
                </a:lnTo>
                <a:lnTo>
                  <a:pt x="49134" y="0"/>
                </a:lnTo>
                <a:lnTo>
                  <a:pt x="47397" y="872"/>
                </a:lnTo>
                <a:lnTo>
                  <a:pt x="46239" y="2723"/>
                </a:lnTo>
                <a:lnTo>
                  <a:pt x="44197" y="3957"/>
                </a:lnTo>
                <a:lnTo>
                  <a:pt x="38541" y="5328"/>
                </a:lnTo>
                <a:lnTo>
                  <a:pt x="32493" y="64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8"/>
          <p:cNvSpPr/>
          <p:nvPr/>
        </p:nvSpPr>
        <p:spPr>
          <a:xfrm>
            <a:off x="3360420" y="5617764"/>
            <a:ext cx="354268" cy="606255"/>
          </a:xfrm>
          <a:custGeom>
            <a:avLst/>
            <a:gdLst/>
            <a:ahLst/>
            <a:cxnLst/>
            <a:rect l="0" t="0" r="0" b="0"/>
            <a:pathLst>
              <a:path w="354268" h="606255">
                <a:moveTo>
                  <a:pt x="228600" y="40086"/>
                </a:moveTo>
                <a:lnTo>
                  <a:pt x="238441" y="20403"/>
                </a:lnTo>
                <a:lnTo>
                  <a:pt x="237701" y="18074"/>
                </a:lnTo>
                <a:lnTo>
                  <a:pt x="233491" y="12099"/>
                </a:lnTo>
                <a:lnTo>
                  <a:pt x="230591" y="9998"/>
                </a:lnTo>
                <a:lnTo>
                  <a:pt x="223981" y="7663"/>
                </a:lnTo>
                <a:lnTo>
                  <a:pt x="213120" y="6349"/>
                </a:lnTo>
                <a:lnTo>
                  <a:pt x="202247" y="6041"/>
                </a:lnTo>
                <a:lnTo>
                  <a:pt x="195791" y="5960"/>
                </a:lnTo>
                <a:lnTo>
                  <a:pt x="190217" y="7175"/>
                </a:lnTo>
                <a:lnTo>
                  <a:pt x="180637" y="11912"/>
                </a:lnTo>
                <a:lnTo>
                  <a:pt x="175035" y="13683"/>
                </a:lnTo>
                <a:lnTo>
                  <a:pt x="168760" y="14864"/>
                </a:lnTo>
                <a:lnTo>
                  <a:pt x="162036" y="15651"/>
                </a:lnTo>
                <a:lnTo>
                  <a:pt x="155014" y="17446"/>
                </a:lnTo>
                <a:lnTo>
                  <a:pt x="147792" y="19912"/>
                </a:lnTo>
                <a:lnTo>
                  <a:pt x="140438" y="22826"/>
                </a:lnTo>
                <a:lnTo>
                  <a:pt x="134265" y="26039"/>
                </a:lnTo>
                <a:lnTo>
                  <a:pt x="124020" y="32996"/>
                </a:lnTo>
                <a:lnTo>
                  <a:pt x="116970" y="39169"/>
                </a:lnTo>
                <a:lnTo>
                  <a:pt x="108460" y="47095"/>
                </a:lnTo>
                <a:lnTo>
                  <a:pt x="79562" y="75054"/>
                </a:lnTo>
                <a:lnTo>
                  <a:pt x="75901" y="79908"/>
                </a:lnTo>
                <a:lnTo>
                  <a:pt x="71834" y="88688"/>
                </a:lnTo>
                <a:lnTo>
                  <a:pt x="69544" y="100771"/>
                </a:lnTo>
                <a:lnTo>
                  <a:pt x="68865" y="112394"/>
                </a:lnTo>
                <a:lnTo>
                  <a:pt x="70040" y="116231"/>
                </a:lnTo>
                <a:lnTo>
                  <a:pt x="74732" y="123882"/>
                </a:lnTo>
                <a:lnTo>
                  <a:pt x="84437" y="131515"/>
                </a:lnTo>
                <a:lnTo>
                  <a:pt x="90581" y="135329"/>
                </a:lnTo>
                <a:lnTo>
                  <a:pt x="95947" y="136601"/>
                </a:lnTo>
                <a:lnTo>
                  <a:pt x="100795" y="136179"/>
                </a:lnTo>
                <a:lnTo>
                  <a:pt x="105297" y="134628"/>
                </a:lnTo>
                <a:lnTo>
                  <a:pt x="110837" y="133593"/>
                </a:lnTo>
                <a:lnTo>
                  <a:pt x="117072" y="132904"/>
                </a:lnTo>
                <a:lnTo>
                  <a:pt x="123768" y="132445"/>
                </a:lnTo>
                <a:lnTo>
                  <a:pt x="134594" y="131934"/>
                </a:lnTo>
                <a:lnTo>
                  <a:pt x="139259" y="131798"/>
                </a:lnTo>
                <a:lnTo>
                  <a:pt x="144909" y="130437"/>
                </a:lnTo>
                <a:lnTo>
                  <a:pt x="151216" y="128260"/>
                </a:lnTo>
                <a:lnTo>
                  <a:pt x="157960" y="125538"/>
                </a:lnTo>
                <a:lnTo>
                  <a:pt x="168841" y="119128"/>
                </a:lnTo>
                <a:lnTo>
                  <a:pt x="179181" y="112045"/>
                </a:lnTo>
                <a:lnTo>
                  <a:pt x="185493" y="108379"/>
                </a:lnTo>
                <a:lnTo>
                  <a:pt x="192242" y="104665"/>
                </a:lnTo>
                <a:lnTo>
                  <a:pt x="203127" y="93764"/>
                </a:lnTo>
                <a:lnTo>
                  <a:pt x="207808" y="87301"/>
                </a:lnTo>
                <a:lnTo>
                  <a:pt x="213469" y="81722"/>
                </a:lnTo>
                <a:lnTo>
                  <a:pt x="219782" y="76734"/>
                </a:lnTo>
                <a:lnTo>
                  <a:pt x="226531" y="72138"/>
                </a:lnTo>
                <a:lnTo>
                  <a:pt x="237417" y="60258"/>
                </a:lnTo>
                <a:lnTo>
                  <a:pt x="245218" y="47781"/>
                </a:lnTo>
                <a:lnTo>
                  <a:pt x="250880" y="32346"/>
                </a:lnTo>
                <a:lnTo>
                  <a:pt x="256705" y="19289"/>
                </a:lnTo>
                <a:lnTo>
                  <a:pt x="260037" y="14791"/>
                </a:lnTo>
                <a:lnTo>
                  <a:pt x="263528" y="11793"/>
                </a:lnTo>
                <a:lnTo>
                  <a:pt x="267125" y="9794"/>
                </a:lnTo>
                <a:lnTo>
                  <a:pt x="269523" y="7191"/>
                </a:lnTo>
                <a:lnTo>
                  <a:pt x="271122" y="4186"/>
                </a:lnTo>
                <a:lnTo>
                  <a:pt x="272188" y="912"/>
                </a:lnTo>
                <a:lnTo>
                  <a:pt x="272898" y="0"/>
                </a:lnTo>
                <a:lnTo>
                  <a:pt x="273372" y="662"/>
                </a:lnTo>
                <a:lnTo>
                  <a:pt x="274039" y="7661"/>
                </a:lnTo>
                <a:lnTo>
                  <a:pt x="274236" y="21165"/>
                </a:lnTo>
                <a:lnTo>
                  <a:pt x="274264" y="27472"/>
                </a:lnTo>
                <a:lnTo>
                  <a:pt x="277682" y="41253"/>
                </a:lnTo>
                <a:lnTo>
                  <a:pt x="283434" y="57114"/>
                </a:lnTo>
                <a:lnTo>
                  <a:pt x="290224" y="76864"/>
                </a:lnTo>
                <a:lnTo>
                  <a:pt x="292542" y="87464"/>
                </a:lnTo>
                <a:lnTo>
                  <a:pt x="294088" y="98342"/>
                </a:lnTo>
                <a:lnTo>
                  <a:pt x="295118" y="109403"/>
                </a:lnTo>
                <a:lnTo>
                  <a:pt x="297076" y="120587"/>
                </a:lnTo>
                <a:lnTo>
                  <a:pt x="299650" y="131853"/>
                </a:lnTo>
                <a:lnTo>
                  <a:pt x="302637" y="143174"/>
                </a:lnTo>
                <a:lnTo>
                  <a:pt x="312728" y="176072"/>
                </a:lnTo>
                <a:lnTo>
                  <a:pt x="318975" y="195514"/>
                </a:lnTo>
                <a:lnTo>
                  <a:pt x="329304" y="230661"/>
                </a:lnTo>
                <a:lnTo>
                  <a:pt x="342258" y="279009"/>
                </a:lnTo>
                <a:lnTo>
                  <a:pt x="346282" y="294618"/>
                </a:lnTo>
                <a:lnTo>
                  <a:pt x="348964" y="313913"/>
                </a:lnTo>
                <a:lnTo>
                  <a:pt x="350753" y="335668"/>
                </a:lnTo>
                <a:lnTo>
                  <a:pt x="352740" y="378465"/>
                </a:lnTo>
                <a:lnTo>
                  <a:pt x="353623" y="410187"/>
                </a:lnTo>
                <a:lnTo>
                  <a:pt x="354236" y="473492"/>
                </a:lnTo>
                <a:lnTo>
                  <a:pt x="354267" y="485233"/>
                </a:lnTo>
                <a:lnTo>
                  <a:pt x="351748" y="495601"/>
                </a:lnTo>
                <a:lnTo>
                  <a:pt x="342176" y="513893"/>
                </a:lnTo>
                <a:lnTo>
                  <a:pt x="332841" y="530490"/>
                </a:lnTo>
                <a:lnTo>
                  <a:pt x="324459" y="546333"/>
                </a:lnTo>
                <a:lnTo>
                  <a:pt x="316500" y="561841"/>
                </a:lnTo>
                <a:lnTo>
                  <a:pt x="310060" y="568263"/>
                </a:lnTo>
                <a:lnTo>
                  <a:pt x="301957" y="573813"/>
                </a:lnTo>
                <a:lnTo>
                  <a:pt x="284062" y="583367"/>
                </a:lnTo>
                <a:lnTo>
                  <a:pt x="267643" y="591847"/>
                </a:lnTo>
                <a:lnTo>
                  <a:pt x="259709" y="594617"/>
                </a:lnTo>
                <a:lnTo>
                  <a:pt x="251879" y="596463"/>
                </a:lnTo>
                <a:lnTo>
                  <a:pt x="244120" y="597694"/>
                </a:lnTo>
                <a:lnTo>
                  <a:pt x="236406" y="599784"/>
                </a:lnTo>
                <a:lnTo>
                  <a:pt x="228724" y="602448"/>
                </a:lnTo>
                <a:lnTo>
                  <a:pt x="221062" y="605494"/>
                </a:lnTo>
                <a:lnTo>
                  <a:pt x="213415" y="606254"/>
                </a:lnTo>
                <a:lnTo>
                  <a:pt x="205777" y="605492"/>
                </a:lnTo>
                <a:lnTo>
                  <a:pt x="198144" y="603713"/>
                </a:lnTo>
                <a:lnTo>
                  <a:pt x="190516" y="602527"/>
                </a:lnTo>
                <a:lnTo>
                  <a:pt x="182890" y="601736"/>
                </a:lnTo>
                <a:lnTo>
                  <a:pt x="175267" y="601209"/>
                </a:lnTo>
                <a:lnTo>
                  <a:pt x="167644" y="600858"/>
                </a:lnTo>
                <a:lnTo>
                  <a:pt x="152402" y="600468"/>
                </a:lnTo>
                <a:lnTo>
                  <a:pt x="144781" y="599094"/>
                </a:lnTo>
                <a:lnTo>
                  <a:pt x="137161" y="596908"/>
                </a:lnTo>
                <a:lnTo>
                  <a:pt x="129541" y="594180"/>
                </a:lnTo>
                <a:lnTo>
                  <a:pt x="121920" y="591092"/>
                </a:lnTo>
                <a:lnTo>
                  <a:pt x="114300" y="587763"/>
                </a:lnTo>
                <a:lnTo>
                  <a:pt x="99060" y="580677"/>
                </a:lnTo>
                <a:lnTo>
                  <a:pt x="60960" y="561999"/>
                </a:lnTo>
                <a:lnTo>
                  <a:pt x="54609" y="558208"/>
                </a:lnTo>
                <a:lnTo>
                  <a:pt x="44167" y="550609"/>
                </a:lnTo>
                <a:lnTo>
                  <a:pt x="35293" y="539611"/>
                </a:lnTo>
                <a:lnTo>
                  <a:pt x="27116" y="527527"/>
                </a:lnTo>
                <a:lnTo>
                  <a:pt x="19248" y="517923"/>
                </a:lnTo>
                <a:lnTo>
                  <a:pt x="11518" y="509421"/>
                </a:lnTo>
                <a:lnTo>
                  <a:pt x="0" y="4972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9"/>
          <p:cNvSpPr/>
          <p:nvPr/>
        </p:nvSpPr>
        <p:spPr>
          <a:xfrm>
            <a:off x="3749040" y="5465171"/>
            <a:ext cx="342171" cy="466319"/>
          </a:xfrm>
          <a:custGeom>
            <a:avLst/>
            <a:gdLst/>
            <a:ahLst/>
            <a:cxnLst/>
            <a:rect l="0" t="0" r="0" b="0"/>
            <a:pathLst>
              <a:path w="342171" h="466319">
                <a:moveTo>
                  <a:pt x="22860" y="66948"/>
                </a:moveTo>
                <a:lnTo>
                  <a:pt x="32701" y="47266"/>
                </a:lnTo>
                <a:lnTo>
                  <a:pt x="41831" y="35591"/>
                </a:lnTo>
                <a:lnTo>
                  <a:pt x="43991" y="28459"/>
                </a:lnTo>
                <a:lnTo>
                  <a:pt x="45838" y="26049"/>
                </a:lnTo>
                <a:lnTo>
                  <a:pt x="48338" y="24442"/>
                </a:lnTo>
                <a:lnTo>
                  <a:pt x="55409" y="21863"/>
                </a:lnTo>
                <a:lnTo>
                  <a:pt x="62702" y="15349"/>
                </a:lnTo>
                <a:lnTo>
                  <a:pt x="65931" y="13499"/>
                </a:lnTo>
                <a:lnTo>
                  <a:pt x="72906" y="11443"/>
                </a:lnTo>
                <a:lnTo>
                  <a:pt x="80239" y="10530"/>
                </a:lnTo>
                <a:lnTo>
                  <a:pt x="83972" y="10286"/>
                </a:lnTo>
                <a:lnTo>
                  <a:pt x="89002" y="8853"/>
                </a:lnTo>
                <a:lnTo>
                  <a:pt x="94894" y="6628"/>
                </a:lnTo>
                <a:lnTo>
                  <a:pt x="101362" y="3875"/>
                </a:lnTo>
                <a:lnTo>
                  <a:pt x="108215" y="2040"/>
                </a:lnTo>
                <a:lnTo>
                  <a:pt x="115323" y="816"/>
                </a:lnTo>
                <a:lnTo>
                  <a:pt x="122602" y="0"/>
                </a:lnTo>
                <a:lnTo>
                  <a:pt x="132535" y="726"/>
                </a:lnTo>
                <a:lnTo>
                  <a:pt x="144236" y="2480"/>
                </a:lnTo>
                <a:lnTo>
                  <a:pt x="157117" y="4920"/>
                </a:lnTo>
                <a:lnTo>
                  <a:pt x="166975" y="6546"/>
                </a:lnTo>
                <a:lnTo>
                  <a:pt x="174816" y="7630"/>
                </a:lnTo>
                <a:lnTo>
                  <a:pt x="181314" y="8353"/>
                </a:lnTo>
                <a:lnTo>
                  <a:pt x="188186" y="8835"/>
                </a:lnTo>
                <a:lnTo>
                  <a:pt x="195307" y="9156"/>
                </a:lnTo>
                <a:lnTo>
                  <a:pt x="202595" y="9370"/>
                </a:lnTo>
                <a:lnTo>
                  <a:pt x="208723" y="10783"/>
                </a:lnTo>
                <a:lnTo>
                  <a:pt x="218919" y="15739"/>
                </a:lnTo>
                <a:lnTo>
                  <a:pt x="224686" y="17569"/>
                </a:lnTo>
                <a:lnTo>
                  <a:pt x="231070" y="18789"/>
                </a:lnTo>
                <a:lnTo>
                  <a:pt x="237867" y="19602"/>
                </a:lnTo>
                <a:lnTo>
                  <a:pt x="243668" y="21414"/>
                </a:lnTo>
                <a:lnTo>
                  <a:pt x="253500" y="26814"/>
                </a:lnTo>
                <a:lnTo>
                  <a:pt x="262103" y="33448"/>
                </a:lnTo>
                <a:lnTo>
                  <a:pt x="266175" y="36995"/>
                </a:lnTo>
                <a:lnTo>
                  <a:pt x="274086" y="47709"/>
                </a:lnTo>
                <a:lnTo>
                  <a:pt x="281836" y="62208"/>
                </a:lnTo>
                <a:lnTo>
                  <a:pt x="285680" y="71408"/>
                </a:lnTo>
                <a:lnTo>
                  <a:pt x="289514" y="81351"/>
                </a:lnTo>
                <a:lnTo>
                  <a:pt x="297159" y="95786"/>
                </a:lnTo>
                <a:lnTo>
                  <a:pt x="300976" y="101414"/>
                </a:lnTo>
                <a:lnTo>
                  <a:pt x="302251" y="110245"/>
                </a:lnTo>
                <a:lnTo>
                  <a:pt x="301830" y="121213"/>
                </a:lnTo>
                <a:lnTo>
                  <a:pt x="300280" y="133605"/>
                </a:lnTo>
                <a:lnTo>
                  <a:pt x="297976" y="143136"/>
                </a:lnTo>
                <a:lnTo>
                  <a:pt x="292031" y="157113"/>
                </a:lnTo>
                <a:lnTo>
                  <a:pt x="281543" y="178189"/>
                </a:lnTo>
                <a:lnTo>
                  <a:pt x="276595" y="184289"/>
                </a:lnTo>
                <a:lnTo>
                  <a:pt x="270757" y="189626"/>
                </a:lnTo>
                <a:lnTo>
                  <a:pt x="264324" y="194453"/>
                </a:lnTo>
                <a:lnTo>
                  <a:pt x="257496" y="198942"/>
                </a:lnTo>
                <a:lnTo>
                  <a:pt x="250404" y="203204"/>
                </a:lnTo>
                <a:lnTo>
                  <a:pt x="243136" y="207315"/>
                </a:lnTo>
                <a:lnTo>
                  <a:pt x="228286" y="215271"/>
                </a:lnTo>
                <a:lnTo>
                  <a:pt x="220771" y="219170"/>
                </a:lnTo>
                <a:lnTo>
                  <a:pt x="211951" y="221769"/>
                </a:lnTo>
                <a:lnTo>
                  <a:pt x="202260" y="223503"/>
                </a:lnTo>
                <a:lnTo>
                  <a:pt x="191990" y="224658"/>
                </a:lnTo>
                <a:lnTo>
                  <a:pt x="181333" y="226698"/>
                </a:lnTo>
                <a:lnTo>
                  <a:pt x="170419" y="229328"/>
                </a:lnTo>
                <a:lnTo>
                  <a:pt x="159332" y="232351"/>
                </a:lnTo>
                <a:lnTo>
                  <a:pt x="149401" y="234367"/>
                </a:lnTo>
                <a:lnTo>
                  <a:pt x="140241" y="235711"/>
                </a:lnTo>
                <a:lnTo>
                  <a:pt x="131594" y="236607"/>
                </a:lnTo>
                <a:lnTo>
                  <a:pt x="124559" y="237204"/>
                </a:lnTo>
                <a:lnTo>
                  <a:pt x="118599" y="237602"/>
                </a:lnTo>
                <a:lnTo>
                  <a:pt x="113356" y="237868"/>
                </a:lnTo>
                <a:lnTo>
                  <a:pt x="100757" y="238163"/>
                </a:lnTo>
                <a:lnTo>
                  <a:pt x="93841" y="238241"/>
                </a:lnTo>
                <a:lnTo>
                  <a:pt x="89231" y="239564"/>
                </a:lnTo>
                <a:lnTo>
                  <a:pt x="86157" y="241715"/>
                </a:lnTo>
                <a:lnTo>
                  <a:pt x="84108" y="244420"/>
                </a:lnTo>
                <a:lnTo>
                  <a:pt x="81472" y="246223"/>
                </a:lnTo>
                <a:lnTo>
                  <a:pt x="75156" y="248226"/>
                </a:lnTo>
                <a:lnTo>
                  <a:pt x="74234" y="247490"/>
                </a:lnTo>
                <a:lnTo>
                  <a:pt x="74889" y="245730"/>
                </a:lnTo>
                <a:lnTo>
                  <a:pt x="78998" y="239847"/>
                </a:lnTo>
                <a:lnTo>
                  <a:pt x="86334" y="239042"/>
                </a:lnTo>
                <a:lnTo>
                  <a:pt x="91846" y="238827"/>
                </a:lnTo>
                <a:lnTo>
                  <a:pt x="98060" y="239954"/>
                </a:lnTo>
                <a:lnTo>
                  <a:pt x="104743" y="241976"/>
                </a:lnTo>
                <a:lnTo>
                  <a:pt x="111739" y="244593"/>
                </a:lnTo>
                <a:lnTo>
                  <a:pt x="118942" y="247608"/>
                </a:lnTo>
                <a:lnTo>
                  <a:pt x="126285" y="250889"/>
                </a:lnTo>
                <a:lnTo>
                  <a:pt x="133720" y="254345"/>
                </a:lnTo>
                <a:lnTo>
                  <a:pt x="142486" y="257919"/>
                </a:lnTo>
                <a:lnTo>
                  <a:pt x="152141" y="261572"/>
                </a:lnTo>
                <a:lnTo>
                  <a:pt x="173028" y="269018"/>
                </a:lnTo>
                <a:lnTo>
                  <a:pt x="195011" y="276561"/>
                </a:lnTo>
                <a:lnTo>
                  <a:pt x="206207" y="281620"/>
                </a:lnTo>
                <a:lnTo>
                  <a:pt x="217481" y="287532"/>
                </a:lnTo>
                <a:lnTo>
                  <a:pt x="238898" y="299606"/>
                </a:lnTo>
                <a:lnTo>
                  <a:pt x="256884" y="309205"/>
                </a:lnTo>
                <a:lnTo>
                  <a:pt x="265236" y="314813"/>
                </a:lnTo>
                <a:lnTo>
                  <a:pt x="273343" y="321092"/>
                </a:lnTo>
                <a:lnTo>
                  <a:pt x="281289" y="327817"/>
                </a:lnTo>
                <a:lnTo>
                  <a:pt x="289126" y="334841"/>
                </a:lnTo>
                <a:lnTo>
                  <a:pt x="304607" y="349419"/>
                </a:lnTo>
                <a:lnTo>
                  <a:pt x="321535" y="365838"/>
                </a:lnTo>
                <a:lnTo>
                  <a:pt x="326116" y="374158"/>
                </a:lnTo>
                <a:lnTo>
                  <a:pt x="330441" y="384785"/>
                </a:lnTo>
                <a:lnTo>
                  <a:pt x="334594" y="396950"/>
                </a:lnTo>
                <a:lnTo>
                  <a:pt x="337362" y="406329"/>
                </a:lnTo>
                <a:lnTo>
                  <a:pt x="340439" y="420138"/>
                </a:lnTo>
                <a:lnTo>
                  <a:pt x="341806" y="430508"/>
                </a:lnTo>
                <a:lnTo>
                  <a:pt x="342170" y="435052"/>
                </a:lnTo>
                <a:lnTo>
                  <a:pt x="341143" y="439351"/>
                </a:lnTo>
                <a:lnTo>
                  <a:pt x="336616" y="447514"/>
                </a:lnTo>
                <a:lnTo>
                  <a:pt x="326984" y="455375"/>
                </a:lnTo>
                <a:lnTo>
                  <a:pt x="320859" y="459250"/>
                </a:lnTo>
                <a:lnTo>
                  <a:pt x="314236" y="461832"/>
                </a:lnTo>
                <a:lnTo>
                  <a:pt x="307280" y="463555"/>
                </a:lnTo>
                <a:lnTo>
                  <a:pt x="300103" y="464703"/>
                </a:lnTo>
                <a:lnTo>
                  <a:pt x="291509" y="465468"/>
                </a:lnTo>
                <a:lnTo>
                  <a:pt x="281969" y="465978"/>
                </a:lnTo>
                <a:lnTo>
                  <a:pt x="271799" y="466318"/>
                </a:lnTo>
                <a:lnTo>
                  <a:pt x="261209" y="465275"/>
                </a:lnTo>
                <a:lnTo>
                  <a:pt x="250339" y="463309"/>
                </a:lnTo>
                <a:lnTo>
                  <a:pt x="239283" y="460729"/>
                </a:lnTo>
                <a:lnTo>
                  <a:pt x="228102" y="459009"/>
                </a:lnTo>
                <a:lnTo>
                  <a:pt x="216838" y="457862"/>
                </a:lnTo>
                <a:lnTo>
                  <a:pt x="205519" y="457098"/>
                </a:lnTo>
                <a:lnTo>
                  <a:pt x="194162" y="455318"/>
                </a:lnTo>
                <a:lnTo>
                  <a:pt x="182781" y="452861"/>
                </a:lnTo>
                <a:lnTo>
                  <a:pt x="171384" y="449954"/>
                </a:lnTo>
                <a:lnTo>
                  <a:pt x="159976" y="446746"/>
                </a:lnTo>
                <a:lnTo>
                  <a:pt x="137140" y="439794"/>
                </a:lnTo>
                <a:lnTo>
                  <a:pt x="102864" y="428740"/>
                </a:lnTo>
                <a:lnTo>
                  <a:pt x="92706" y="424983"/>
                </a:lnTo>
                <a:lnTo>
                  <a:pt x="83394" y="421208"/>
                </a:lnTo>
                <a:lnTo>
                  <a:pt x="74645" y="417422"/>
                </a:lnTo>
                <a:lnTo>
                  <a:pt x="66274" y="414897"/>
                </a:lnTo>
                <a:lnTo>
                  <a:pt x="58152" y="413214"/>
                </a:lnTo>
                <a:lnTo>
                  <a:pt x="50198" y="412093"/>
                </a:lnTo>
                <a:lnTo>
                  <a:pt x="43625" y="410075"/>
                </a:lnTo>
                <a:lnTo>
                  <a:pt x="32935" y="404445"/>
                </a:lnTo>
                <a:lnTo>
                  <a:pt x="23951" y="397710"/>
                </a:lnTo>
                <a:lnTo>
                  <a:pt x="19777" y="394136"/>
                </a:lnTo>
                <a:lnTo>
                  <a:pt x="15725" y="391754"/>
                </a:lnTo>
                <a:lnTo>
                  <a:pt x="11753" y="390165"/>
                </a:lnTo>
                <a:lnTo>
                  <a:pt x="0" y="3869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0"/>
          <p:cNvSpPr/>
          <p:nvPr/>
        </p:nvSpPr>
        <p:spPr>
          <a:xfrm>
            <a:off x="4469129" y="5795009"/>
            <a:ext cx="240031" cy="22861"/>
          </a:xfrm>
          <a:custGeom>
            <a:avLst/>
            <a:gdLst/>
            <a:ahLst/>
            <a:cxnLst/>
            <a:rect l="0" t="0" r="0" b="0"/>
            <a:pathLst>
              <a:path w="240031" h="22861">
                <a:moveTo>
                  <a:pt x="0" y="22860"/>
                </a:moveTo>
                <a:lnTo>
                  <a:pt x="0" y="16793"/>
                </a:lnTo>
                <a:lnTo>
                  <a:pt x="1271" y="15005"/>
                </a:lnTo>
                <a:lnTo>
                  <a:pt x="3387" y="13814"/>
                </a:lnTo>
                <a:lnTo>
                  <a:pt x="6069" y="13019"/>
                </a:lnTo>
                <a:lnTo>
                  <a:pt x="18016" y="12490"/>
                </a:lnTo>
                <a:lnTo>
                  <a:pt x="93259" y="11640"/>
                </a:lnTo>
                <a:lnTo>
                  <a:pt x="107893" y="11570"/>
                </a:lnTo>
                <a:lnTo>
                  <a:pt x="125269" y="10254"/>
                </a:lnTo>
                <a:lnTo>
                  <a:pt x="144473" y="8106"/>
                </a:lnTo>
                <a:lnTo>
                  <a:pt x="179780" y="3603"/>
                </a:lnTo>
                <a:lnTo>
                  <a:pt x="190974" y="2402"/>
                </a:lnTo>
                <a:lnTo>
                  <a:pt x="199706" y="1601"/>
                </a:lnTo>
                <a:lnTo>
                  <a:pt x="206797" y="1068"/>
                </a:lnTo>
                <a:lnTo>
                  <a:pt x="212795" y="712"/>
                </a:lnTo>
                <a:lnTo>
                  <a:pt x="222846" y="31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1"/>
          <p:cNvSpPr/>
          <p:nvPr/>
        </p:nvSpPr>
        <p:spPr>
          <a:xfrm>
            <a:off x="4754879" y="5520777"/>
            <a:ext cx="617222" cy="411351"/>
          </a:xfrm>
          <a:custGeom>
            <a:avLst/>
            <a:gdLst/>
            <a:ahLst/>
            <a:cxnLst/>
            <a:rect l="0" t="0" r="0" b="0"/>
            <a:pathLst>
              <a:path w="617222" h="411351">
                <a:moveTo>
                  <a:pt x="0" y="57062"/>
                </a:moveTo>
                <a:lnTo>
                  <a:pt x="6069" y="50995"/>
                </a:lnTo>
                <a:lnTo>
                  <a:pt x="9126" y="49207"/>
                </a:lnTo>
                <a:lnTo>
                  <a:pt x="19497" y="45422"/>
                </a:lnTo>
                <a:lnTo>
                  <a:pt x="34379" y="33408"/>
                </a:lnTo>
                <a:lnTo>
                  <a:pt x="38159" y="29863"/>
                </a:lnTo>
                <a:lnTo>
                  <a:pt x="43220" y="27499"/>
                </a:lnTo>
                <a:lnTo>
                  <a:pt x="55616" y="24873"/>
                </a:lnTo>
                <a:lnTo>
                  <a:pt x="65017" y="21633"/>
                </a:lnTo>
                <a:lnTo>
                  <a:pt x="76365" y="16933"/>
                </a:lnTo>
                <a:lnTo>
                  <a:pt x="89010" y="11259"/>
                </a:lnTo>
                <a:lnTo>
                  <a:pt x="99980" y="7477"/>
                </a:lnTo>
                <a:lnTo>
                  <a:pt x="118943" y="3274"/>
                </a:lnTo>
                <a:lnTo>
                  <a:pt x="135837" y="1407"/>
                </a:lnTo>
                <a:lnTo>
                  <a:pt x="153083" y="577"/>
                </a:lnTo>
                <a:lnTo>
                  <a:pt x="185482" y="109"/>
                </a:lnTo>
                <a:lnTo>
                  <a:pt x="212400" y="0"/>
                </a:lnTo>
                <a:lnTo>
                  <a:pt x="225420" y="1241"/>
                </a:lnTo>
                <a:lnTo>
                  <a:pt x="237910" y="3338"/>
                </a:lnTo>
                <a:lnTo>
                  <a:pt x="250047" y="6006"/>
                </a:lnTo>
                <a:lnTo>
                  <a:pt x="260678" y="9055"/>
                </a:lnTo>
                <a:lnTo>
                  <a:pt x="279264" y="15829"/>
                </a:lnTo>
                <a:lnTo>
                  <a:pt x="295991" y="23073"/>
                </a:lnTo>
                <a:lnTo>
                  <a:pt x="311892" y="30526"/>
                </a:lnTo>
                <a:lnTo>
                  <a:pt x="327426" y="38072"/>
                </a:lnTo>
                <a:lnTo>
                  <a:pt x="344383" y="49460"/>
                </a:lnTo>
                <a:lnTo>
                  <a:pt x="353296" y="60457"/>
                </a:lnTo>
                <a:lnTo>
                  <a:pt x="361491" y="72541"/>
                </a:lnTo>
                <a:lnTo>
                  <a:pt x="369366" y="82145"/>
                </a:lnTo>
                <a:lnTo>
                  <a:pt x="371974" y="87754"/>
                </a:lnTo>
                <a:lnTo>
                  <a:pt x="373713" y="94034"/>
                </a:lnTo>
                <a:lnTo>
                  <a:pt x="374872" y="100760"/>
                </a:lnTo>
                <a:lnTo>
                  <a:pt x="375645" y="107784"/>
                </a:lnTo>
                <a:lnTo>
                  <a:pt x="376160" y="115007"/>
                </a:lnTo>
                <a:lnTo>
                  <a:pt x="376504" y="122362"/>
                </a:lnTo>
                <a:lnTo>
                  <a:pt x="374193" y="131076"/>
                </a:lnTo>
                <a:lnTo>
                  <a:pt x="370112" y="140694"/>
                </a:lnTo>
                <a:lnTo>
                  <a:pt x="351380" y="177440"/>
                </a:lnTo>
                <a:lnTo>
                  <a:pt x="346014" y="185574"/>
                </a:lnTo>
                <a:lnTo>
                  <a:pt x="339896" y="193537"/>
                </a:lnTo>
                <a:lnTo>
                  <a:pt x="333277" y="201386"/>
                </a:lnTo>
                <a:lnTo>
                  <a:pt x="326325" y="209158"/>
                </a:lnTo>
                <a:lnTo>
                  <a:pt x="311827" y="224567"/>
                </a:lnTo>
                <a:lnTo>
                  <a:pt x="299325" y="236042"/>
                </a:lnTo>
                <a:lnTo>
                  <a:pt x="265113" y="265726"/>
                </a:lnTo>
                <a:lnTo>
                  <a:pt x="249133" y="278721"/>
                </a:lnTo>
                <a:lnTo>
                  <a:pt x="234669" y="289925"/>
                </a:lnTo>
                <a:lnTo>
                  <a:pt x="221216" y="299934"/>
                </a:lnTo>
                <a:lnTo>
                  <a:pt x="208438" y="307877"/>
                </a:lnTo>
                <a:lnTo>
                  <a:pt x="196109" y="314442"/>
                </a:lnTo>
                <a:lnTo>
                  <a:pt x="184079" y="320089"/>
                </a:lnTo>
                <a:lnTo>
                  <a:pt x="169709" y="327663"/>
                </a:lnTo>
                <a:lnTo>
                  <a:pt x="136810" y="346240"/>
                </a:lnTo>
                <a:lnTo>
                  <a:pt x="121687" y="353987"/>
                </a:lnTo>
                <a:lnTo>
                  <a:pt x="107795" y="360422"/>
                </a:lnTo>
                <a:lnTo>
                  <a:pt x="94724" y="365983"/>
                </a:lnTo>
                <a:lnTo>
                  <a:pt x="82199" y="372229"/>
                </a:lnTo>
                <a:lnTo>
                  <a:pt x="70040" y="378934"/>
                </a:lnTo>
                <a:lnTo>
                  <a:pt x="58123" y="385943"/>
                </a:lnTo>
                <a:lnTo>
                  <a:pt x="46369" y="390616"/>
                </a:lnTo>
                <a:lnTo>
                  <a:pt x="34723" y="393732"/>
                </a:lnTo>
                <a:lnTo>
                  <a:pt x="2033" y="399598"/>
                </a:lnTo>
                <a:lnTo>
                  <a:pt x="2625" y="400989"/>
                </a:lnTo>
                <a:lnTo>
                  <a:pt x="6671" y="405922"/>
                </a:lnTo>
                <a:lnTo>
                  <a:pt x="10797" y="407746"/>
                </a:lnTo>
                <a:lnTo>
                  <a:pt x="28741" y="410312"/>
                </a:lnTo>
                <a:lnTo>
                  <a:pt x="42830" y="410912"/>
                </a:lnTo>
                <a:lnTo>
                  <a:pt x="71111" y="411250"/>
                </a:lnTo>
                <a:lnTo>
                  <a:pt x="170366" y="411350"/>
                </a:lnTo>
                <a:lnTo>
                  <a:pt x="211368" y="410094"/>
                </a:lnTo>
                <a:lnTo>
                  <a:pt x="353843" y="402340"/>
                </a:lnTo>
                <a:lnTo>
                  <a:pt x="376865" y="401547"/>
                </a:lnTo>
                <a:lnTo>
                  <a:pt x="399834" y="402289"/>
                </a:lnTo>
                <a:lnTo>
                  <a:pt x="422766" y="404053"/>
                </a:lnTo>
                <a:lnTo>
                  <a:pt x="445674" y="406500"/>
                </a:lnTo>
                <a:lnTo>
                  <a:pt x="464756" y="408131"/>
                </a:lnTo>
                <a:lnTo>
                  <a:pt x="481288" y="409218"/>
                </a:lnTo>
                <a:lnTo>
                  <a:pt x="509816" y="410426"/>
                </a:lnTo>
                <a:lnTo>
                  <a:pt x="535195" y="410963"/>
                </a:lnTo>
                <a:lnTo>
                  <a:pt x="546027" y="409836"/>
                </a:lnTo>
                <a:lnTo>
                  <a:pt x="564836" y="405197"/>
                </a:lnTo>
                <a:lnTo>
                  <a:pt x="583637" y="401513"/>
                </a:lnTo>
                <a:lnTo>
                  <a:pt x="597251" y="400422"/>
                </a:lnTo>
                <a:lnTo>
                  <a:pt x="601368" y="398999"/>
                </a:lnTo>
                <a:lnTo>
                  <a:pt x="617221" y="3885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 form: C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 = k.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Solve for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err="1" smtClean="0"/>
              <a:t>Exponentiate</a:t>
            </a:r>
            <a:r>
              <a:rPr lang="en-US" dirty="0" smtClean="0"/>
              <a:t> each side with base a.</a:t>
            </a:r>
          </a:p>
          <a:p>
            <a:pPr marL="514350" indent="-514350">
              <a:buNone/>
            </a:pPr>
            <a:r>
              <a:rPr lang="en-US" dirty="0" smtClean="0"/>
              <a:t>	This makes the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 side equal x because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  <a:r>
              <a:rPr lang="en-US" dirty="0" err="1" smtClean="0"/>
              <a:t>a</a:t>
            </a:r>
            <a:r>
              <a:rPr lang="en-US" baseline="30000" dirty="0" err="1" smtClean="0"/>
              <a:t>log</a:t>
            </a:r>
            <a:r>
              <a:rPr lang="en-US" sz="2400" baseline="22000" dirty="0" err="1" smtClean="0"/>
              <a:t>a</a:t>
            </a:r>
            <a:r>
              <a:rPr lang="en-US" baseline="30000" dirty="0" err="1" smtClean="0"/>
              <a:t>x</a:t>
            </a:r>
            <a:r>
              <a:rPr lang="en-US" baseline="30000" dirty="0" smtClean="0"/>
              <a:t> </a:t>
            </a:r>
            <a:r>
              <a:rPr lang="en-US" dirty="0" smtClean="0"/>
              <a:t>= x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Solve.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</a:t>
            </a:r>
            <a:r>
              <a:rPr lang="en-US" dirty="0" smtClean="0"/>
              <a:t>og x + log (2x+1) = log 7		</a:t>
            </a:r>
            <a:r>
              <a:rPr lang="en-US" dirty="0" smtClean="0"/>
              <a:t>2log</a:t>
            </a:r>
            <a:r>
              <a:rPr lang="en-US" baseline="-25000" dirty="0" smtClean="0"/>
              <a:t>2</a:t>
            </a:r>
            <a:r>
              <a:rPr lang="en-US" dirty="0" smtClean="0"/>
              <a:t>3x= 1</a:t>
            </a:r>
            <a:r>
              <a:rPr lang="en-US" dirty="0" smtClean="0"/>
              <a:t>			</a:t>
            </a:r>
            <a:endParaRPr lang="en-US" dirty="0"/>
          </a:p>
        </p:txBody>
      </p:sp>
      <p:sp>
        <p:nvSpPr>
          <p:cNvPr id="4" name="SMARTPenAnnotation26"/>
          <p:cNvSpPr/>
          <p:nvPr/>
        </p:nvSpPr>
        <p:spPr>
          <a:xfrm>
            <a:off x="560070" y="2526029"/>
            <a:ext cx="34291" cy="421046"/>
          </a:xfrm>
          <a:custGeom>
            <a:avLst/>
            <a:gdLst/>
            <a:ahLst/>
            <a:cxnLst/>
            <a:rect l="0" t="0" r="0" b="0"/>
            <a:pathLst>
              <a:path w="34291" h="421046">
                <a:moveTo>
                  <a:pt x="0" y="0"/>
                </a:moveTo>
                <a:lnTo>
                  <a:pt x="0" y="32937"/>
                </a:lnTo>
                <a:lnTo>
                  <a:pt x="1270" y="41008"/>
                </a:lnTo>
                <a:lnTo>
                  <a:pt x="3386" y="50199"/>
                </a:lnTo>
                <a:lnTo>
                  <a:pt x="6067" y="60136"/>
                </a:lnTo>
                <a:lnTo>
                  <a:pt x="7855" y="70571"/>
                </a:lnTo>
                <a:lnTo>
                  <a:pt x="9046" y="81337"/>
                </a:lnTo>
                <a:lnTo>
                  <a:pt x="9841" y="92325"/>
                </a:lnTo>
                <a:lnTo>
                  <a:pt x="10370" y="102190"/>
                </a:lnTo>
                <a:lnTo>
                  <a:pt x="10959" y="119925"/>
                </a:lnTo>
                <a:lnTo>
                  <a:pt x="11337" y="153276"/>
                </a:lnTo>
                <a:lnTo>
                  <a:pt x="11429" y="258466"/>
                </a:lnTo>
                <a:lnTo>
                  <a:pt x="12699" y="266291"/>
                </a:lnTo>
                <a:lnTo>
                  <a:pt x="14816" y="274047"/>
                </a:lnTo>
                <a:lnTo>
                  <a:pt x="17497" y="281758"/>
                </a:lnTo>
                <a:lnTo>
                  <a:pt x="19285" y="291979"/>
                </a:lnTo>
                <a:lnTo>
                  <a:pt x="20476" y="303873"/>
                </a:lnTo>
                <a:lnTo>
                  <a:pt x="21271" y="316882"/>
                </a:lnTo>
                <a:lnTo>
                  <a:pt x="22153" y="341497"/>
                </a:lnTo>
                <a:lnTo>
                  <a:pt x="22767" y="389470"/>
                </a:lnTo>
                <a:lnTo>
                  <a:pt x="22856" y="416615"/>
                </a:lnTo>
                <a:lnTo>
                  <a:pt x="24127" y="418713"/>
                </a:lnTo>
                <a:lnTo>
                  <a:pt x="26245" y="420113"/>
                </a:lnTo>
                <a:lnTo>
                  <a:pt x="28926" y="421045"/>
                </a:lnTo>
                <a:lnTo>
                  <a:pt x="30714" y="420397"/>
                </a:lnTo>
                <a:lnTo>
                  <a:pt x="31906" y="418695"/>
                </a:lnTo>
                <a:lnTo>
                  <a:pt x="33819" y="412905"/>
                </a:lnTo>
                <a:lnTo>
                  <a:pt x="3429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"/>
          <p:cNvSpPr/>
          <p:nvPr/>
        </p:nvSpPr>
        <p:spPr>
          <a:xfrm>
            <a:off x="674907" y="2651759"/>
            <a:ext cx="222770" cy="239994"/>
          </a:xfrm>
          <a:custGeom>
            <a:avLst/>
            <a:gdLst/>
            <a:ahLst/>
            <a:cxnLst/>
            <a:rect l="0" t="0" r="0" b="0"/>
            <a:pathLst>
              <a:path w="222770" h="239994">
                <a:moveTo>
                  <a:pt x="56613" y="0"/>
                </a:moveTo>
                <a:lnTo>
                  <a:pt x="50545" y="18204"/>
                </a:lnTo>
                <a:lnTo>
                  <a:pt x="48757" y="24836"/>
                </a:lnTo>
                <a:lnTo>
                  <a:pt x="47566" y="30528"/>
                </a:lnTo>
                <a:lnTo>
                  <a:pt x="46771" y="35592"/>
                </a:lnTo>
                <a:lnTo>
                  <a:pt x="43702" y="44048"/>
                </a:lnTo>
                <a:lnTo>
                  <a:pt x="39115" y="54766"/>
                </a:lnTo>
                <a:lnTo>
                  <a:pt x="33518" y="66990"/>
                </a:lnTo>
                <a:lnTo>
                  <a:pt x="28516" y="76410"/>
                </a:lnTo>
                <a:lnTo>
                  <a:pt x="23912" y="83960"/>
                </a:lnTo>
                <a:lnTo>
                  <a:pt x="19572" y="90264"/>
                </a:lnTo>
                <a:lnTo>
                  <a:pt x="16679" y="97006"/>
                </a:lnTo>
                <a:lnTo>
                  <a:pt x="14750" y="104041"/>
                </a:lnTo>
                <a:lnTo>
                  <a:pt x="13464" y="111271"/>
                </a:lnTo>
                <a:lnTo>
                  <a:pt x="11337" y="118631"/>
                </a:lnTo>
                <a:lnTo>
                  <a:pt x="8649" y="126077"/>
                </a:lnTo>
                <a:lnTo>
                  <a:pt x="5587" y="133582"/>
                </a:lnTo>
                <a:lnTo>
                  <a:pt x="3545" y="141125"/>
                </a:lnTo>
                <a:lnTo>
                  <a:pt x="2185" y="148693"/>
                </a:lnTo>
                <a:lnTo>
                  <a:pt x="1277" y="156279"/>
                </a:lnTo>
                <a:lnTo>
                  <a:pt x="672" y="162606"/>
                </a:lnTo>
                <a:lnTo>
                  <a:pt x="269" y="168094"/>
                </a:lnTo>
                <a:lnTo>
                  <a:pt x="0" y="173023"/>
                </a:lnTo>
                <a:lnTo>
                  <a:pt x="1091" y="180119"/>
                </a:lnTo>
                <a:lnTo>
                  <a:pt x="3088" y="188659"/>
                </a:lnTo>
                <a:lnTo>
                  <a:pt x="5690" y="198163"/>
                </a:lnTo>
                <a:lnTo>
                  <a:pt x="8694" y="207039"/>
                </a:lnTo>
                <a:lnTo>
                  <a:pt x="11967" y="215496"/>
                </a:lnTo>
                <a:lnTo>
                  <a:pt x="15419" y="223674"/>
                </a:lnTo>
                <a:lnTo>
                  <a:pt x="18990" y="229126"/>
                </a:lnTo>
                <a:lnTo>
                  <a:pt x="22641" y="232761"/>
                </a:lnTo>
                <a:lnTo>
                  <a:pt x="26345" y="235184"/>
                </a:lnTo>
                <a:lnTo>
                  <a:pt x="30084" y="236800"/>
                </a:lnTo>
                <a:lnTo>
                  <a:pt x="33847" y="237877"/>
                </a:lnTo>
                <a:lnTo>
                  <a:pt x="37626" y="238595"/>
                </a:lnTo>
                <a:lnTo>
                  <a:pt x="41415" y="239073"/>
                </a:lnTo>
                <a:lnTo>
                  <a:pt x="45211" y="239392"/>
                </a:lnTo>
                <a:lnTo>
                  <a:pt x="49011" y="239605"/>
                </a:lnTo>
                <a:lnTo>
                  <a:pt x="56621" y="239841"/>
                </a:lnTo>
                <a:lnTo>
                  <a:pt x="77922" y="239993"/>
                </a:lnTo>
                <a:lnTo>
                  <a:pt x="84789" y="238735"/>
                </a:lnTo>
                <a:lnTo>
                  <a:pt x="91907" y="236627"/>
                </a:lnTo>
                <a:lnTo>
                  <a:pt x="99192" y="233952"/>
                </a:lnTo>
                <a:lnTo>
                  <a:pt x="105319" y="230898"/>
                </a:lnTo>
                <a:lnTo>
                  <a:pt x="110673" y="227592"/>
                </a:lnTo>
                <a:lnTo>
                  <a:pt x="115513" y="224118"/>
                </a:lnTo>
                <a:lnTo>
                  <a:pt x="121280" y="220532"/>
                </a:lnTo>
                <a:lnTo>
                  <a:pt x="127664" y="216872"/>
                </a:lnTo>
                <a:lnTo>
                  <a:pt x="141531" y="209418"/>
                </a:lnTo>
                <a:lnTo>
                  <a:pt x="156161" y="201872"/>
                </a:lnTo>
                <a:lnTo>
                  <a:pt x="162348" y="198081"/>
                </a:lnTo>
                <a:lnTo>
                  <a:pt x="167743" y="194284"/>
                </a:lnTo>
                <a:lnTo>
                  <a:pt x="172609" y="190483"/>
                </a:lnTo>
                <a:lnTo>
                  <a:pt x="177124" y="186679"/>
                </a:lnTo>
                <a:lnTo>
                  <a:pt x="181404" y="182873"/>
                </a:lnTo>
                <a:lnTo>
                  <a:pt x="185527" y="179065"/>
                </a:lnTo>
                <a:lnTo>
                  <a:pt x="189545" y="173987"/>
                </a:lnTo>
                <a:lnTo>
                  <a:pt x="193494" y="168062"/>
                </a:lnTo>
                <a:lnTo>
                  <a:pt x="197397" y="161571"/>
                </a:lnTo>
                <a:lnTo>
                  <a:pt x="201269" y="155974"/>
                </a:lnTo>
                <a:lnTo>
                  <a:pt x="205120" y="150973"/>
                </a:lnTo>
                <a:lnTo>
                  <a:pt x="208958" y="146369"/>
                </a:lnTo>
                <a:lnTo>
                  <a:pt x="211516" y="142029"/>
                </a:lnTo>
                <a:lnTo>
                  <a:pt x="213222" y="137866"/>
                </a:lnTo>
                <a:lnTo>
                  <a:pt x="214358" y="133821"/>
                </a:lnTo>
                <a:lnTo>
                  <a:pt x="222027" y="109924"/>
                </a:lnTo>
                <a:lnTo>
                  <a:pt x="222769" y="101223"/>
                </a:lnTo>
                <a:lnTo>
                  <a:pt x="221993" y="92882"/>
                </a:lnTo>
                <a:lnTo>
                  <a:pt x="220206" y="84782"/>
                </a:lnTo>
                <a:lnTo>
                  <a:pt x="217745" y="75571"/>
                </a:lnTo>
                <a:lnTo>
                  <a:pt x="211624" y="55178"/>
                </a:lnTo>
                <a:lnTo>
                  <a:pt x="205673" y="46945"/>
                </a:lnTo>
                <a:lnTo>
                  <a:pt x="197896" y="40187"/>
                </a:lnTo>
                <a:lnTo>
                  <a:pt x="188902" y="34411"/>
                </a:lnTo>
                <a:lnTo>
                  <a:pt x="179096" y="29291"/>
                </a:lnTo>
                <a:lnTo>
                  <a:pt x="168748" y="24608"/>
                </a:lnTo>
                <a:lnTo>
                  <a:pt x="158039" y="20215"/>
                </a:lnTo>
                <a:lnTo>
                  <a:pt x="145821" y="17287"/>
                </a:lnTo>
                <a:lnTo>
                  <a:pt x="132595" y="15335"/>
                </a:lnTo>
                <a:lnTo>
                  <a:pt x="118697" y="14033"/>
                </a:lnTo>
                <a:lnTo>
                  <a:pt x="106892" y="13166"/>
                </a:lnTo>
                <a:lnTo>
                  <a:pt x="96482" y="12587"/>
                </a:lnTo>
                <a:lnTo>
                  <a:pt x="87002" y="12202"/>
                </a:lnTo>
                <a:lnTo>
                  <a:pt x="79412" y="13215"/>
                </a:lnTo>
                <a:lnTo>
                  <a:pt x="73083" y="15160"/>
                </a:lnTo>
                <a:lnTo>
                  <a:pt x="61393" y="20708"/>
                </a:lnTo>
                <a:lnTo>
                  <a:pt x="47730" y="27407"/>
                </a:lnTo>
                <a:lnTo>
                  <a:pt x="41801" y="30972"/>
                </a:lnTo>
                <a:lnTo>
                  <a:pt x="36578" y="34618"/>
                </a:lnTo>
                <a:lnTo>
                  <a:pt x="22323" y="45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"/>
          <p:cNvSpPr/>
          <p:nvPr/>
        </p:nvSpPr>
        <p:spPr>
          <a:xfrm>
            <a:off x="868680" y="2595080"/>
            <a:ext cx="375404" cy="577584"/>
          </a:xfrm>
          <a:custGeom>
            <a:avLst/>
            <a:gdLst/>
            <a:ahLst/>
            <a:cxnLst/>
            <a:rect l="0" t="0" r="0" b="0"/>
            <a:pathLst>
              <a:path w="375404" h="577584">
                <a:moveTo>
                  <a:pt x="285750" y="10959"/>
                </a:moveTo>
                <a:lnTo>
                  <a:pt x="275908" y="1118"/>
                </a:lnTo>
                <a:lnTo>
                  <a:pt x="271639" y="236"/>
                </a:lnTo>
                <a:lnTo>
                  <a:pt x="268723" y="0"/>
                </a:lnTo>
                <a:lnTo>
                  <a:pt x="265508" y="1113"/>
                </a:lnTo>
                <a:lnTo>
                  <a:pt x="254917" y="7478"/>
                </a:lnTo>
                <a:lnTo>
                  <a:pt x="247493" y="9412"/>
                </a:lnTo>
                <a:lnTo>
                  <a:pt x="241195" y="13738"/>
                </a:lnTo>
                <a:lnTo>
                  <a:pt x="233187" y="20432"/>
                </a:lnTo>
                <a:lnTo>
                  <a:pt x="224037" y="28704"/>
                </a:lnTo>
                <a:lnTo>
                  <a:pt x="215398" y="35489"/>
                </a:lnTo>
                <a:lnTo>
                  <a:pt x="207099" y="41283"/>
                </a:lnTo>
                <a:lnTo>
                  <a:pt x="199026" y="46415"/>
                </a:lnTo>
                <a:lnTo>
                  <a:pt x="192374" y="51107"/>
                </a:lnTo>
                <a:lnTo>
                  <a:pt x="181596" y="59706"/>
                </a:lnTo>
                <a:lnTo>
                  <a:pt x="172572" y="71148"/>
                </a:lnTo>
                <a:lnTo>
                  <a:pt x="168388" y="77755"/>
                </a:lnTo>
                <a:lnTo>
                  <a:pt x="156966" y="88483"/>
                </a:lnTo>
                <a:lnTo>
                  <a:pt x="150364" y="93122"/>
                </a:lnTo>
                <a:lnTo>
                  <a:pt x="145962" y="98754"/>
                </a:lnTo>
                <a:lnTo>
                  <a:pt x="143028" y="105049"/>
                </a:lnTo>
                <a:lnTo>
                  <a:pt x="138498" y="118817"/>
                </a:lnTo>
                <a:lnTo>
                  <a:pt x="132251" y="133403"/>
                </a:lnTo>
                <a:lnTo>
                  <a:pt x="121594" y="149827"/>
                </a:lnTo>
                <a:lnTo>
                  <a:pt x="110393" y="162736"/>
                </a:lnTo>
                <a:lnTo>
                  <a:pt x="107885" y="166754"/>
                </a:lnTo>
                <a:lnTo>
                  <a:pt x="105099" y="174605"/>
                </a:lnTo>
                <a:lnTo>
                  <a:pt x="103530" y="186165"/>
                </a:lnTo>
                <a:lnTo>
                  <a:pt x="104580" y="189993"/>
                </a:lnTo>
                <a:lnTo>
                  <a:pt x="109133" y="197633"/>
                </a:lnTo>
                <a:lnTo>
                  <a:pt x="112125" y="200179"/>
                </a:lnTo>
                <a:lnTo>
                  <a:pt x="115390" y="201876"/>
                </a:lnTo>
                <a:lnTo>
                  <a:pt x="118837" y="203007"/>
                </a:lnTo>
                <a:lnTo>
                  <a:pt x="129439" y="204264"/>
                </a:lnTo>
                <a:lnTo>
                  <a:pt x="141348" y="204823"/>
                </a:lnTo>
                <a:lnTo>
                  <a:pt x="150875" y="205071"/>
                </a:lnTo>
                <a:lnTo>
                  <a:pt x="160273" y="202597"/>
                </a:lnTo>
                <a:lnTo>
                  <a:pt x="172889" y="198408"/>
                </a:lnTo>
                <a:lnTo>
                  <a:pt x="187649" y="193075"/>
                </a:lnTo>
                <a:lnTo>
                  <a:pt x="198759" y="188250"/>
                </a:lnTo>
                <a:lnTo>
                  <a:pt x="207436" y="183763"/>
                </a:lnTo>
                <a:lnTo>
                  <a:pt x="214490" y="179502"/>
                </a:lnTo>
                <a:lnTo>
                  <a:pt x="221733" y="175391"/>
                </a:lnTo>
                <a:lnTo>
                  <a:pt x="236555" y="167437"/>
                </a:lnTo>
                <a:lnTo>
                  <a:pt x="248222" y="159668"/>
                </a:lnTo>
                <a:lnTo>
                  <a:pt x="253111" y="155819"/>
                </a:lnTo>
                <a:lnTo>
                  <a:pt x="261930" y="144768"/>
                </a:lnTo>
                <a:lnTo>
                  <a:pt x="270083" y="132660"/>
                </a:lnTo>
                <a:lnTo>
                  <a:pt x="277940" y="123045"/>
                </a:lnTo>
                <a:lnTo>
                  <a:pt x="289052" y="111152"/>
                </a:lnTo>
                <a:lnTo>
                  <a:pt x="295571" y="104424"/>
                </a:lnTo>
                <a:lnTo>
                  <a:pt x="299917" y="97400"/>
                </a:lnTo>
                <a:lnTo>
                  <a:pt x="304746" y="82821"/>
                </a:lnTo>
                <a:lnTo>
                  <a:pt x="307465" y="66401"/>
                </a:lnTo>
                <a:lnTo>
                  <a:pt x="308270" y="53492"/>
                </a:lnTo>
                <a:lnTo>
                  <a:pt x="309653" y="49475"/>
                </a:lnTo>
                <a:lnTo>
                  <a:pt x="314577" y="41624"/>
                </a:lnTo>
                <a:lnTo>
                  <a:pt x="315128" y="37753"/>
                </a:lnTo>
                <a:lnTo>
                  <a:pt x="314225" y="33902"/>
                </a:lnTo>
                <a:lnTo>
                  <a:pt x="309719" y="24663"/>
                </a:lnTo>
                <a:lnTo>
                  <a:pt x="308829" y="16253"/>
                </a:lnTo>
                <a:lnTo>
                  <a:pt x="308629" y="30809"/>
                </a:lnTo>
                <a:lnTo>
                  <a:pt x="308610" y="60521"/>
                </a:lnTo>
                <a:lnTo>
                  <a:pt x="314678" y="77996"/>
                </a:lnTo>
                <a:lnTo>
                  <a:pt x="321043" y="95364"/>
                </a:lnTo>
                <a:lnTo>
                  <a:pt x="324519" y="105329"/>
                </a:lnTo>
                <a:lnTo>
                  <a:pt x="331767" y="123175"/>
                </a:lnTo>
                <a:lnTo>
                  <a:pt x="335478" y="131490"/>
                </a:lnTo>
                <a:lnTo>
                  <a:pt x="339222" y="143383"/>
                </a:lnTo>
                <a:lnTo>
                  <a:pt x="342988" y="157662"/>
                </a:lnTo>
                <a:lnTo>
                  <a:pt x="346768" y="173531"/>
                </a:lnTo>
                <a:lnTo>
                  <a:pt x="350559" y="186650"/>
                </a:lnTo>
                <a:lnTo>
                  <a:pt x="354356" y="197937"/>
                </a:lnTo>
                <a:lnTo>
                  <a:pt x="358157" y="208001"/>
                </a:lnTo>
                <a:lnTo>
                  <a:pt x="362381" y="225957"/>
                </a:lnTo>
                <a:lnTo>
                  <a:pt x="363507" y="234301"/>
                </a:lnTo>
                <a:lnTo>
                  <a:pt x="371160" y="282452"/>
                </a:lnTo>
                <a:lnTo>
                  <a:pt x="373170" y="297364"/>
                </a:lnTo>
                <a:lnTo>
                  <a:pt x="374510" y="309846"/>
                </a:lnTo>
                <a:lnTo>
                  <a:pt x="375403" y="320707"/>
                </a:lnTo>
                <a:lnTo>
                  <a:pt x="374728" y="334298"/>
                </a:lnTo>
                <a:lnTo>
                  <a:pt x="373009" y="349709"/>
                </a:lnTo>
                <a:lnTo>
                  <a:pt x="370592" y="366332"/>
                </a:lnTo>
                <a:lnTo>
                  <a:pt x="367712" y="379955"/>
                </a:lnTo>
                <a:lnTo>
                  <a:pt x="364521" y="391576"/>
                </a:lnTo>
                <a:lnTo>
                  <a:pt x="361124" y="401864"/>
                </a:lnTo>
                <a:lnTo>
                  <a:pt x="357589" y="411262"/>
                </a:lnTo>
                <a:lnTo>
                  <a:pt x="350275" y="428479"/>
                </a:lnTo>
                <a:lnTo>
                  <a:pt x="339404" y="444597"/>
                </a:lnTo>
                <a:lnTo>
                  <a:pt x="332949" y="452451"/>
                </a:lnTo>
                <a:lnTo>
                  <a:pt x="322391" y="467951"/>
                </a:lnTo>
                <a:lnTo>
                  <a:pt x="312194" y="483307"/>
                </a:lnTo>
                <a:lnTo>
                  <a:pt x="305920" y="490958"/>
                </a:lnTo>
                <a:lnTo>
                  <a:pt x="299196" y="498598"/>
                </a:lnTo>
                <a:lnTo>
                  <a:pt x="292174" y="504962"/>
                </a:lnTo>
                <a:lnTo>
                  <a:pt x="284953" y="510475"/>
                </a:lnTo>
                <a:lnTo>
                  <a:pt x="277598" y="515419"/>
                </a:lnTo>
                <a:lnTo>
                  <a:pt x="270155" y="521256"/>
                </a:lnTo>
                <a:lnTo>
                  <a:pt x="262653" y="527687"/>
                </a:lnTo>
                <a:lnTo>
                  <a:pt x="255112" y="534515"/>
                </a:lnTo>
                <a:lnTo>
                  <a:pt x="246275" y="540336"/>
                </a:lnTo>
                <a:lnTo>
                  <a:pt x="236573" y="545487"/>
                </a:lnTo>
                <a:lnTo>
                  <a:pt x="226295" y="550191"/>
                </a:lnTo>
                <a:lnTo>
                  <a:pt x="216903" y="553327"/>
                </a:lnTo>
                <a:lnTo>
                  <a:pt x="208102" y="555418"/>
                </a:lnTo>
                <a:lnTo>
                  <a:pt x="199695" y="556812"/>
                </a:lnTo>
                <a:lnTo>
                  <a:pt x="191550" y="559011"/>
                </a:lnTo>
                <a:lnTo>
                  <a:pt x="183580" y="561747"/>
                </a:lnTo>
                <a:lnTo>
                  <a:pt x="175726" y="564841"/>
                </a:lnTo>
                <a:lnTo>
                  <a:pt x="167951" y="566904"/>
                </a:lnTo>
                <a:lnTo>
                  <a:pt x="160227" y="568279"/>
                </a:lnTo>
                <a:lnTo>
                  <a:pt x="152538" y="569196"/>
                </a:lnTo>
                <a:lnTo>
                  <a:pt x="143602" y="569807"/>
                </a:lnTo>
                <a:lnTo>
                  <a:pt x="133834" y="570215"/>
                </a:lnTo>
                <a:lnTo>
                  <a:pt x="105271" y="570788"/>
                </a:lnTo>
                <a:lnTo>
                  <a:pt x="96850" y="570868"/>
                </a:lnTo>
                <a:lnTo>
                  <a:pt x="89967" y="572192"/>
                </a:lnTo>
                <a:lnTo>
                  <a:pt x="78932" y="577050"/>
                </a:lnTo>
                <a:lnTo>
                  <a:pt x="72941" y="577583"/>
                </a:lnTo>
                <a:lnTo>
                  <a:pt x="66407" y="576668"/>
                </a:lnTo>
                <a:lnTo>
                  <a:pt x="59511" y="574789"/>
                </a:lnTo>
                <a:lnTo>
                  <a:pt x="41689" y="569314"/>
                </a:lnTo>
                <a:lnTo>
                  <a:pt x="31603" y="566076"/>
                </a:lnTo>
                <a:lnTo>
                  <a:pt x="23608" y="562647"/>
                </a:lnTo>
                <a:lnTo>
                  <a:pt x="17009" y="559091"/>
                </a:lnTo>
                <a:lnTo>
                  <a:pt x="11339" y="555451"/>
                </a:lnTo>
                <a:lnTo>
                  <a:pt x="7559" y="551754"/>
                </a:lnTo>
                <a:lnTo>
                  <a:pt x="5039" y="548019"/>
                </a:lnTo>
                <a:lnTo>
                  <a:pt x="2239" y="540483"/>
                </a:lnTo>
                <a:lnTo>
                  <a:pt x="442" y="525296"/>
                </a:lnTo>
                <a:lnTo>
                  <a:pt x="0" y="5138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"/>
          <p:cNvSpPr/>
          <p:nvPr/>
        </p:nvSpPr>
        <p:spPr>
          <a:xfrm>
            <a:off x="1479864" y="2514645"/>
            <a:ext cx="303217" cy="274258"/>
          </a:xfrm>
          <a:custGeom>
            <a:avLst/>
            <a:gdLst/>
            <a:ahLst/>
            <a:cxnLst/>
            <a:rect l="0" t="0" r="0" b="0"/>
            <a:pathLst>
              <a:path w="303217" h="274258">
                <a:moveTo>
                  <a:pt x="28896" y="34244"/>
                </a:moveTo>
                <a:lnTo>
                  <a:pt x="45923" y="17218"/>
                </a:lnTo>
                <a:lnTo>
                  <a:pt x="49137" y="15273"/>
                </a:lnTo>
                <a:lnTo>
                  <a:pt x="60999" y="11267"/>
                </a:lnTo>
                <a:lnTo>
                  <a:pt x="66807" y="8766"/>
                </a:lnTo>
                <a:lnTo>
                  <a:pt x="73220" y="5829"/>
                </a:lnTo>
                <a:lnTo>
                  <a:pt x="80035" y="3871"/>
                </a:lnTo>
                <a:lnTo>
                  <a:pt x="87119" y="2565"/>
                </a:lnTo>
                <a:lnTo>
                  <a:pt x="94381" y="1695"/>
                </a:lnTo>
                <a:lnTo>
                  <a:pt x="101763" y="1115"/>
                </a:lnTo>
                <a:lnTo>
                  <a:pt x="109223" y="728"/>
                </a:lnTo>
                <a:lnTo>
                  <a:pt x="128473" y="184"/>
                </a:lnTo>
                <a:lnTo>
                  <a:pt x="152423" y="0"/>
                </a:lnTo>
                <a:lnTo>
                  <a:pt x="159507" y="1255"/>
                </a:lnTo>
                <a:lnTo>
                  <a:pt x="166770" y="3361"/>
                </a:lnTo>
                <a:lnTo>
                  <a:pt x="174152" y="6036"/>
                </a:lnTo>
                <a:lnTo>
                  <a:pt x="181613" y="9088"/>
                </a:lnTo>
                <a:lnTo>
                  <a:pt x="189127" y="12394"/>
                </a:lnTo>
                <a:lnTo>
                  <a:pt x="196677" y="15867"/>
                </a:lnTo>
                <a:lnTo>
                  <a:pt x="202980" y="19453"/>
                </a:lnTo>
                <a:lnTo>
                  <a:pt x="208452" y="23114"/>
                </a:lnTo>
                <a:lnTo>
                  <a:pt x="217918" y="30567"/>
                </a:lnTo>
                <a:lnTo>
                  <a:pt x="226359" y="38113"/>
                </a:lnTo>
                <a:lnTo>
                  <a:pt x="229118" y="43174"/>
                </a:lnTo>
                <a:lnTo>
                  <a:pt x="230957" y="49087"/>
                </a:lnTo>
                <a:lnTo>
                  <a:pt x="232183" y="55570"/>
                </a:lnTo>
                <a:lnTo>
                  <a:pt x="233001" y="61161"/>
                </a:lnTo>
                <a:lnTo>
                  <a:pt x="233546" y="66159"/>
                </a:lnTo>
                <a:lnTo>
                  <a:pt x="233909" y="70761"/>
                </a:lnTo>
                <a:lnTo>
                  <a:pt x="234151" y="78909"/>
                </a:lnTo>
                <a:lnTo>
                  <a:pt x="234420" y="101509"/>
                </a:lnTo>
                <a:lnTo>
                  <a:pt x="233222" y="114647"/>
                </a:lnTo>
                <a:lnTo>
                  <a:pt x="231153" y="128486"/>
                </a:lnTo>
                <a:lnTo>
                  <a:pt x="228504" y="142792"/>
                </a:lnTo>
                <a:lnTo>
                  <a:pt x="224198" y="154870"/>
                </a:lnTo>
                <a:lnTo>
                  <a:pt x="218787" y="165461"/>
                </a:lnTo>
                <a:lnTo>
                  <a:pt x="212640" y="175062"/>
                </a:lnTo>
                <a:lnTo>
                  <a:pt x="207272" y="184003"/>
                </a:lnTo>
                <a:lnTo>
                  <a:pt x="202423" y="192504"/>
                </a:lnTo>
                <a:lnTo>
                  <a:pt x="197921" y="200710"/>
                </a:lnTo>
                <a:lnTo>
                  <a:pt x="192379" y="208722"/>
                </a:lnTo>
                <a:lnTo>
                  <a:pt x="186145" y="216603"/>
                </a:lnTo>
                <a:lnTo>
                  <a:pt x="179448" y="224397"/>
                </a:lnTo>
                <a:lnTo>
                  <a:pt x="173714" y="230862"/>
                </a:lnTo>
                <a:lnTo>
                  <a:pt x="163956" y="241434"/>
                </a:lnTo>
                <a:lnTo>
                  <a:pt x="158306" y="246031"/>
                </a:lnTo>
                <a:lnTo>
                  <a:pt x="151999" y="250365"/>
                </a:lnTo>
                <a:lnTo>
                  <a:pt x="145255" y="254525"/>
                </a:lnTo>
                <a:lnTo>
                  <a:pt x="138218" y="258568"/>
                </a:lnTo>
                <a:lnTo>
                  <a:pt x="123627" y="266447"/>
                </a:lnTo>
                <a:lnTo>
                  <a:pt x="117450" y="269056"/>
                </a:lnTo>
                <a:lnTo>
                  <a:pt x="112062" y="270796"/>
                </a:lnTo>
                <a:lnTo>
                  <a:pt x="107200" y="271955"/>
                </a:lnTo>
                <a:lnTo>
                  <a:pt x="101418" y="272728"/>
                </a:lnTo>
                <a:lnTo>
                  <a:pt x="95024" y="273244"/>
                </a:lnTo>
                <a:lnTo>
                  <a:pt x="88221" y="273587"/>
                </a:lnTo>
                <a:lnTo>
                  <a:pt x="73889" y="273969"/>
                </a:lnTo>
                <a:lnTo>
                  <a:pt x="31074" y="274257"/>
                </a:lnTo>
                <a:lnTo>
                  <a:pt x="25268" y="272992"/>
                </a:lnTo>
                <a:lnTo>
                  <a:pt x="20127" y="270880"/>
                </a:lnTo>
                <a:lnTo>
                  <a:pt x="15430" y="268201"/>
                </a:lnTo>
                <a:lnTo>
                  <a:pt x="12299" y="265146"/>
                </a:lnTo>
                <a:lnTo>
                  <a:pt x="10211" y="261839"/>
                </a:lnTo>
                <a:lnTo>
                  <a:pt x="6621" y="253507"/>
                </a:lnTo>
                <a:lnTo>
                  <a:pt x="793" y="241338"/>
                </a:lnTo>
                <a:lnTo>
                  <a:pt x="0" y="235807"/>
                </a:lnTo>
                <a:lnTo>
                  <a:pt x="742" y="230849"/>
                </a:lnTo>
                <a:lnTo>
                  <a:pt x="2507" y="226275"/>
                </a:lnTo>
                <a:lnTo>
                  <a:pt x="6223" y="220684"/>
                </a:lnTo>
                <a:lnTo>
                  <a:pt x="11240" y="214418"/>
                </a:lnTo>
                <a:lnTo>
                  <a:pt x="17126" y="207700"/>
                </a:lnTo>
                <a:lnTo>
                  <a:pt x="27051" y="196849"/>
                </a:lnTo>
                <a:lnTo>
                  <a:pt x="31476" y="192177"/>
                </a:lnTo>
                <a:lnTo>
                  <a:pt x="36966" y="187793"/>
                </a:lnTo>
                <a:lnTo>
                  <a:pt x="43166" y="183600"/>
                </a:lnTo>
                <a:lnTo>
                  <a:pt x="49839" y="179535"/>
                </a:lnTo>
                <a:lnTo>
                  <a:pt x="56828" y="176825"/>
                </a:lnTo>
                <a:lnTo>
                  <a:pt x="64027" y="175018"/>
                </a:lnTo>
                <a:lnTo>
                  <a:pt x="71366" y="173813"/>
                </a:lnTo>
                <a:lnTo>
                  <a:pt x="77530" y="171741"/>
                </a:lnTo>
                <a:lnTo>
                  <a:pt x="82908" y="169089"/>
                </a:lnTo>
                <a:lnTo>
                  <a:pt x="87764" y="166051"/>
                </a:lnTo>
                <a:lnTo>
                  <a:pt x="96081" y="164025"/>
                </a:lnTo>
                <a:lnTo>
                  <a:pt x="106706" y="162675"/>
                </a:lnTo>
                <a:lnTo>
                  <a:pt x="118869" y="161775"/>
                </a:lnTo>
                <a:lnTo>
                  <a:pt x="128248" y="162445"/>
                </a:lnTo>
                <a:lnTo>
                  <a:pt x="135771" y="164161"/>
                </a:lnTo>
                <a:lnTo>
                  <a:pt x="142056" y="166576"/>
                </a:lnTo>
                <a:lnTo>
                  <a:pt x="148786" y="168185"/>
                </a:lnTo>
                <a:lnTo>
                  <a:pt x="155812" y="169258"/>
                </a:lnTo>
                <a:lnTo>
                  <a:pt x="163037" y="169974"/>
                </a:lnTo>
                <a:lnTo>
                  <a:pt x="169123" y="171721"/>
                </a:lnTo>
                <a:lnTo>
                  <a:pt x="174451" y="174155"/>
                </a:lnTo>
                <a:lnTo>
                  <a:pt x="179272" y="177048"/>
                </a:lnTo>
                <a:lnTo>
                  <a:pt x="185027" y="180247"/>
                </a:lnTo>
                <a:lnTo>
                  <a:pt x="198194" y="187188"/>
                </a:lnTo>
                <a:lnTo>
                  <a:pt x="203991" y="190817"/>
                </a:lnTo>
                <a:lnTo>
                  <a:pt x="209126" y="194506"/>
                </a:lnTo>
                <a:lnTo>
                  <a:pt x="213819" y="198236"/>
                </a:lnTo>
                <a:lnTo>
                  <a:pt x="222421" y="202379"/>
                </a:lnTo>
                <a:lnTo>
                  <a:pt x="226492" y="203484"/>
                </a:lnTo>
                <a:lnTo>
                  <a:pt x="241176" y="208099"/>
                </a:lnTo>
                <a:lnTo>
                  <a:pt x="250426" y="211108"/>
                </a:lnTo>
                <a:lnTo>
                  <a:pt x="256592" y="214383"/>
                </a:lnTo>
                <a:lnTo>
                  <a:pt x="260704" y="217837"/>
                </a:lnTo>
                <a:lnTo>
                  <a:pt x="263444" y="221409"/>
                </a:lnTo>
                <a:lnTo>
                  <a:pt x="266541" y="223791"/>
                </a:lnTo>
                <a:lnTo>
                  <a:pt x="269876" y="225379"/>
                </a:lnTo>
                <a:lnTo>
                  <a:pt x="278286" y="227927"/>
                </a:lnTo>
                <a:lnTo>
                  <a:pt x="285810" y="228369"/>
                </a:lnTo>
                <a:lnTo>
                  <a:pt x="290015" y="228499"/>
                </a:lnTo>
                <a:lnTo>
                  <a:pt x="290605" y="227248"/>
                </a:lnTo>
                <a:lnTo>
                  <a:pt x="291261" y="222471"/>
                </a:lnTo>
                <a:lnTo>
                  <a:pt x="292706" y="220689"/>
                </a:lnTo>
                <a:lnTo>
                  <a:pt x="294939" y="219501"/>
                </a:lnTo>
                <a:lnTo>
                  <a:pt x="303216" y="2171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"/>
          <p:cNvSpPr/>
          <p:nvPr/>
        </p:nvSpPr>
        <p:spPr>
          <a:xfrm>
            <a:off x="1828800" y="2548889"/>
            <a:ext cx="228601" cy="217171"/>
          </a:xfrm>
          <a:custGeom>
            <a:avLst/>
            <a:gdLst/>
            <a:ahLst/>
            <a:cxnLst/>
            <a:rect l="0" t="0" r="0" b="0"/>
            <a:pathLst>
              <a:path w="228601" h="217171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6067" y="15909"/>
                </a:lnTo>
                <a:lnTo>
                  <a:pt x="9125" y="22037"/>
                </a:lnTo>
                <a:lnTo>
                  <a:pt x="12433" y="29931"/>
                </a:lnTo>
                <a:lnTo>
                  <a:pt x="15909" y="39004"/>
                </a:lnTo>
                <a:lnTo>
                  <a:pt x="19496" y="47593"/>
                </a:lnTo>
                <a:lnTo>
                  <a:pt x="23157" y="55859"/>
                </a:lnTo>
                <a:lnTo>
                  <a:pt x="26868" y="63909"/>
                </a:lnTo>
                <a:lnTo>
                  <a:pt x="31882" y="71816"/>
                </a:lnTo>
                <a:lnTo>
                  <a:pt x="37764" y="79628"/>
                </a:lnTo>
                <a:lnTo>
                  <a:pt x="44226" y="87375"/>
                </a:lnTo>
                <a:lnTo>
                  <a:pt x="49804" y="93810"/>
                </a:lnTo>
                <a:lnTo>
                  <a:pt x="54792" y="99370"/>
                </a:lnTo>
                <a:lnTo>
                  <a:pt x="59388" y="104347"/>
                </a:lnTo>
                <a:lnTo>
                  <a:pt x="77992" y="123487"/>
                </a:lnTo>
                <a:lnTo>
                  <a:pt x="127799" y="173514"/>
                </a:lnTo>
                <a:lnTo>
                  <a:pt x="134729" y="179176"/>
                </a:lnTo>
                <a:lnTo>
                  <a:pt x="143159" y="185491"/>
                </a:lnTo>
                <a:lnTo>
                  <a:pt x="152589" y="192241"/>
                </a:lnTo>
                <a:lnTo>
                  <a:pt x="160146" y="198011"/>
                </a:lnTo>
                <a:lnTo>
                  <a:pt x="166454" y="203127"/>
                </a:lnTo>
                <a:lnTo>
                  <a:pt x="171929" y="207808"/>
                </a:lnTo>
                <a:lnTo>
                  <a:pt x="176849" y="210929"/>
                </a:lnTo>
                <a:lnTo>
                  <a:pt x="181399" y="213010"/>
                </a:lnTo>
                <a:lnTo>
                  <a:pt x="185703" y="214396"/>
                </a:lnTo>
                <a:lnTo>
                  <a:pt x="189842" y="215321"/>
                </a:lnTo>
                <a:lnTo>
                  <a:pt x="193871" y="215937"/>
                </a:lnTo>
                <a:lnTo>
                  <a:pt x="197827" y="216349"/>
                </a:lnTo>
                <a:lnTo>
                  <a:pt x="201735" y="216623"/>
                </a:lnTo>
                <a:lnTo>
                  <a:pt x="205610" y="216805"/>
                </a:lnTo>
                <a:lnTo>
                  <a:pt x="228600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"/>
          <p:cNvSpPr/>
          <p:nvPr/>
        </p:nvSpPr>
        <p:spPr>
          <a:xfrm>
            <a:off x="1828800" y="2583179"/>
            <a:ext cx="160021" cy="217172"/>
          </a:xfrm>
          <a:custGeom>
            <a:avLst/>
            <a:gdLst/>
            <a:ahLst/>
            <a:cxnLst/>
            <a:rect l="0" t="0" r="0" b="0"/>
            <a:pathLst>
              <a:path w="160021" h="217172">
                <a:moveTo>
                  <a:pt x="160020" y="0"/>
                </a:moveTo>
                <a:lnTo>
                  <a:pt x="147884" y="6068"/>
                </a:lnTo>
                <a:lnTo>
                  <a:pt x="144309" y="9126"/>
                </a:lnTo>
                <a:lnTo>
                  <a:pt x="141926" y="12434"/>
                </a:lnTo>
                <a:lnTo>
                  <a:pt x="140337" y="15909"/>
                </a:lnTo>
                <a:lnTo>
                  <a:pt x="128662" y="39738"/>
                </a:lnTo>
                <a:lnTo>
                  <a:pt x="121529" y="54068"/>
                </a:lnTo>
                <a:lnTo>
                  <a:pt x="115310" y="62716"/>
                </a:lnTo>
                <a:lnTo>
                  <a:pt x="107353" y="72291"/>
                </a:lnTo>
                <a:lnTo>
                  <a:pt x="98238" y="82484"/>
                </a:lnTo>
                <a:lnTo>
                  <a:pt x="90892" y="91819"/>
                </a:lnTo>
                <a:lnTo>
                  <a:pt x="84725" y="100583"/>
                </a:lnTo>
                <a:lnTo>
                  <a:pt x="79343" y="108966"/>
                </a:lnTo>
                <a:lnTo>
                  <a:pt x="73215" y="117094"/>
                </a:lnTo>
                <a:lnTo>
                  <a:pt x="66590" y="125053"/>
                </a:lnTo>
                <a:lnTo>
                  <a:pt x="59633" y="132899"/>
                </a:lnTo>
                <a:lnTo>
                  <a:pt x="53725" y="140669"/>
                </a:lnTo>
                <a:lnTo>
                  <a:pt x="48517" y="148390"/>
                </a:lnTo>
                <a:lnTo>
                  <a:pt x="43774" y="156077"/>
                </a:lnTo>
                <a:lnTo>
                  <a:pt x="39343" y="162471"/>
                </a:lnTo>
                <a:lnTo>
                  <a:pt x="35118" y="168004"/>
                </a:lnTo>
                <a:lnTo>
                  <a:pt x="31032" y="172963"/>
                </a:lnTo>
                <a:lnTo>
                  <a:pt x="27038" y="177539"/>
                </a:lnTo>
                <a:lnTo>
                  <a:pt x="23105" y="181859"/>
                </a:lnTo>
                <a:lnTo>
                  <a:pt x="19213" y="186010"/>
                </a:lnTo>
                <a:lnTo>
                  <a:pt x="16619" y="190047"/>
                </a:lnTo>
                <a:lnTo>
                  <a:pt x="14889" y="194008"/>
                </a:lnTo>
                <a:lnTo>
                  <a:pt x="13736" y="197919"/>
                </a:lnTo>
                <a:lnTo>
                  <a:pt x="12967" y="201796"/>
                </a:lnTo>
                <a:lnTo>
                  <a:pt x="12455" y="205651"/>
                </a:lnTo>
                <a:lnTo>
                  <a:pt x="12113" y="209491"/>
                </a:lnTo>
                <a:lnTo>
                  <a:pt x="10615" y="212051"/>
                </a:lnTo>
                <a:lnTo>
                  <a:pt x="8347" y="213757"/>
                </a:lnTo>
                <a:lnTo>
                  <a:pt x="0" y="21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"/>
          <p:cNvSpPr/>
          <p:nvPr/>
        </p:nvSpPr>
        <p:spPr>
          <a:xfrm>
            <a:off x="2068830" y="2436649"/>
            <a:ext cx="182881" cy="157429"/>
          </a:xfrm>
          <a:custGeom>
            <a:avLst/>
            <a:gdLst/>
            <a:ahLst/>
            <a:cxnLst/>
            <a:rect l="0" t="0" r="0" b="0"/>
            <a:pathLst>
              <a:path w="182881" h="157429">
                <a:moveTo>
                  <a:pt x="0" y="20801"/>
                </a:moveTo>
                <a:lnTo>
                  <a:pt x="12135" y="14733"/>
                </a:lnTo>
                <a:lnTo>
                  <a:pt x="16980" y="11675"/>
                </a:lnTo>
                <a:lnTo>
                  <a:pt x="21480" y="8367"/>
                </a:lnTo>
                <a:lnTo>
                  <a:pt x="25750" y="4892"/>
                </a:lnTo>
                <a:lnTo>
                  <a:pt x="29866" y="2574"/>
                </a:lnTo>
                <a:lnTo>
                  <a:pt x="33881" y="1030"/>
                </a:lnTo>
                <a:lnTo>
                  <a:pt x="37827" y="0"/>
                </a:lnTo>
                <a:lnTo>
                  <a:pt x="46808" y="584"/>
                </a:lnTo>
                <a:lnTo>
                  <a:pt x="59145" y="2243"/>
                </a:lnTo>
                <a:lnTo>
                  <a:pt x="73720" y="4619"/>
                </a:lnTo>
                <a:lnTo>
                  <a:pt x="84706" y="6203"/>
                </a:lnTo>
                <a:lnTo>
                  <a:pt x="93301" y="7258"/>
                </a:lnTo>
                <a:lnTo>
                  <a:pt x="100300" y="7963"/>
                </a:lnTo>
                <a:lnTo>
                  <a:pt x="106237" y="8432"/>
                </a:lnTo>
                <a:lnTo>
                  <a:pt x="111464" y="8745"/>
                </a:lnTo>
                <a:lnTo>
                  <a:pt x="116219" y="8953"/>
                </a:lnTo>
                <a:lnTo>
                  <a:pt x="120659" y="10362"/>
                </a:lnTo>
                <a:lnTo>
                  <a:pt x="124890" y="12572"/>
                </a:lnTo>
                <a:lnTo>
                  <a:pt x="128980" y="15315"/>
                </a:lnTo>
                <a:lnTo>
                  <a:pt x="132976" y="18413"/>
                </a:lnTo>
                <a:lnTo>
                  <a:pt x="136911" y="21749"/>
                </a:lnTo>
                <a:lnTo>
                  <a:pt x="140804" y="25243"/>
                </a:lnTo>
                <a:lnTo>
                  <a:pt x="142129" y="28842"/>
                </a:lnTo>
                <a:lnTo>
                  <a:pt x="141743" y="32512"/>
                </a:lnTo>
                <a:lnTo>
                  <a:pt x="140215" y="36228"/>
                </a:lnTo>
                <a:lnTo>
                  <a:pt x="139197" y="39975"/>
                </a:lnTo>
                <a:lnTo>
                  <a:pt x="138518" y="43744"/>
                </a:lnTo>
                <a:lnTo>
                  <a:pt x="138065" y="47526"/>
                </a:lnTo>
                <a:lnTo>
                  <a:pt x="136493" y="51317"/>
                </a:lnTo>
                <a:lnTo>
                  <a:pt x="134175" y="55115"/>
                </a:lnTo>
                <a:lnTo>
                  <a:pt x="131360" y="58917"/>
                </a:lnTo>
                <a:lnTo>
                  <a:pt x="115262" y="82471"/>
                </a:lnTo>
                <a:lnTo>
                  <a:pt x="108591" y="88584"/>
                </a:lnTo>
                <a:lnTo>
                  <a:pt x="101604" y="92659"/>
                </a:lnTo>
                <a:lnTo>
                  <a:pt x="94406" y="95377"/>
                </a:lnTo>
                <a:lnTo>
                  <a:pt x="85797" y="99728"/>
                </a:lnTo>
                <a:lnTo>
                  <a:pt x="76248" y="105169"/>
                </a:lnTo>
                <a:lnTo>
                  <a:pt x="66072" y="111336"/>
                </a:lnTo>
                <a:lnTo>
                  <a:pt x="56748" y="116718"/>
                </a:lnTo>
                <a:lnTo>
                  <a:pt x="39614" y="126084"/>
                </a:lnTo>
                <a:lnTo>
                  <a:pt x="34029" y="130359"/>
                </a:lnTo>
                <a:lnTo>
                  <a:pt x="30306" y="134480"/>
                </a:lnTo>
                <a:lnTo>
                  <a:pt x="27824" y="138497"/>
                </a:lnTo>
                <a:lnTo>
                  <a:pt x="24899" y="141175"/>
                </a:lnTo>
                <a:lnTo>
                  <a:pt x="21679" y="142960"/>
                </a:lnTo>
                <a:lnTo>
                  <a:pt x="18263" y="144150"/>
                </a:lnTo>
                <a:lnTo>
                  <a:pt x="15985" y="146214"/>
                </a:lnTo>
                <a:lnTo>
                  <a:pt x="14467" y="148859"/>
                </a:lnTo>
                <a:lnTo>
                  <a:pt x="12030" y="156163"/>
                </a:lnTo>
                <a:lnTo>
                  <a:pt x="18180" y="156762"/>
                </a:lnTo>
                <a:lnTo>
                  <a:pt x="28629" y="157162"/>
                </a:lnTo>
                <a:lnTo>
                  <a:pt x="41946" y="157428"/>
                </a:lnTo>
                <a:lnTo>
                  <a:pt x="55904" y="156335"/>
                </a:lnTo>
                <a:lnTo>
                  <a:pt x="70289" y="154337"/>
                </a:lnTo>
                <a:lnTo>
                  <a:pt x="84959" y="151735"/>
                </a:lnTo>
                <a:lnTo>
                  <a:pt x="97280" y="150000"/>
                </a:lnTo>
                <a:lnTo>
                  <a:pt x="108033" y="148844"/>
                </a:lnTo>
                <a:lnTo>
                  <a:pt x="117742" y="148073"/>
                </a:lnTo>
                <a:lnTo>
                  <a:pt x="126754" y="147558"/>
                </a:lnTo>
                <a:lnTo>
                  <a:pt x="135303" y="147216"/>
                </a:lnTo>
                <a:lnTo>
                  <a:pt x="182880" y="1465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3"/>
          <p:cNvSpPr/>
          <p:nvPr/>
        </p:nvSpPr>
        <p:spPr>
          <a:xfrm>
            <a:off x="2354580" y="2651759"/>
            <a:ext cx="274321" cy="22861"/>
          </a:xfrm>
          <a:custGeom>
            <a:avLst/>
            <a:gdLst/>
            <a:ahLst/>
            <a:cxnLst/>
            <a:rect l="0" t="0" r="0" b="0"/>
            <a:pathLst>
              <a:path w="274321" h="22861">
                <a:moveTo>
                  <a:pt x="0" y="22860"/>
                </a:moveTo>
                <a:lnTo>
                  <a:pt x="12135" y="16793"/>
                </a:lnTo>
                <a:lnTo>
                  <a:pt x="18250" y="15005"/>
                </a:lnTo>
                <a:lnTo>
                  <a:pt x="24867" y="13814"/>
                </a:lnTo>
                <a:lnTo>
                  <a:pt x="31817" y="13019"/>
                </a:lnTo>
                <a:lnTo>
                  <a:pt x="38992" y="12490"/>
                </a:lnTo>
                <a:lnTo>
                  <a:pt x="46314" y="12137"/>
                </a:lnTo>
                <a:lnTo>
                  <a:pt x="53736" y="11901"/>
                </a:lnTo>
                <a:lnTo>
                  <a:pt x="191006" y="2446"/>
                </a:lnTo>
                <a:lnTo>
                  <a:pt x="220781" y="1087"/>
                </a:lnTo>
                <a:lnTo>
                  <a:pt x="250554" y="32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"/>
          <p:cNvSpPr/>
          <p:nvPr/>
        </p:nvSpPr>
        <p:spPr>
          <a:xfrm>
            <a:off x="2493395" y="2548889"/>
            <a:ext cx="53866" cy="274321"/>
          </a:xfrm>
          <a:custGeom>
            <a:avLst/>
            <a:gdLst/>
            <a:ahLst/>
            <a:cxnLst/>
            <a:rect l="0" t="0" r="0" b="0"/>
            <a:pathLst>
              <a:path w="53866" h="274321">
                <a:moveTo>
                  <a:pt x="32635" y="0"/>
                </a:moveTo>
                <a:lnTo>
                  <a:pt x="38702" y="12136"/>
                </a:lnTo>
                <a:lnTo>
                  <a:pt x="40490" y="16981"/>
                </a:lnTo>
                <a:lnTo>
                  <a:pt x="41681" y="21481"/>
                </a:lnTo>
                <a:lnTo>
                  <a:pt x="43005" y="29867"/>
                </a:lnTo>
                <a:lnTo>
                  <a:pt x="43594" y="37828"/>
                </a:lnTo>
                <a:lnTo>
                  <a:pt x="45021" y="41729"/>
                </a:lnTo>
                <a:lnTo>
                  <a:pt x="47242" y="45599"/>
                </a:lnTo>
                <a:lnTo>
                  <a:pt x="49993" y="49450"/>
                </a:lnTo>
                <a:lnTo>
                  <a:pt x="51827" y="54557"/>
                </a:lnTo>
                <a:lnTo>
                  <a:pt x="53049" y="60501"/>
                </a:lnTo>
                <a:lnTo>
                  <a:pt x="53865" y="67004"/>
                </a:lnTo>
                <a:lnTo>
                  <a:pt x="53138" y="73880"/>
                </a:lnTo>
                <a:lnTo>
                  <a:pt x="51383" y="81003"/>
                </a:lnTo>
                <a:lnTo>
                  <a:pt x="48944" y="88292"/>
                </a:lnTo>
                <a:lnTo>
                  <a:pt x="47317" y="95692"/>
                </a:lnTo>
                <a:lnTo>
                  <a:pt x="46233" y="103165"/>
                </a:lnTo>
                <a:lnTo>
                  <a:pt x="45510" y="110687"/>
                </a:lnTo>
                <a:lnTo>
                  <a:pt x="45028" y="119511"/>
                </a:lnTo>
                <a:lnTo>
                  <a:pt x="44493" y="139476"/>
                </a:lnTo>
                <a:lnTo>
                  <a:pt x="41810" y="150135"/>
                </a:lnTo>
                <a:lnTo>
                  <a:pt x="37482" y="161050"/>
                </a:lnTo>
                <a:lnTo>
                  <a:pt x="18352" y="199876"/>
                </a:lnTo>
                <a:lnTo>
                  <a:pt x="15493" y="206911"/>
                </a:lnTo>
                <a:lnTo>
                  <a:pt x="13587" y="212871"/>
                </a:lnTo>
                <a:lnTo>
                  <a:pt x="12316" y="218114"/>
                </a:lnTo>
                <a:lnTo>
                  <a:pt x="11469" y="224150"/>
                </a:lnTo>
                <a:lnTo>
                  <a:pt x="10904" y="230713"/>
                </a:lnTo>
                <a:lnTo>
                  <a:pt x="10528" y="237629"/>
                </a:lnTo>
                <a:lnTo>
                  <a:pt x="9007" y="243509"/>
                </a:lnTo>
                <a:lnTo>
                  <a:pt x="6723" y="248700"/>
                </a:lnTo>
                <a:lnTo>
                  <a:pt x="0" y="260087"/>
                </a:lnTo>
                <a:lnTo>
                  <a:pt x="718" y="262292"/>
                </a:lnTo>
                <a:lnTo>
                  <a:pt x="2467" y="265031"/>
                </a:lnTo>
                <a:lnTo>
                  <a:pt x="9775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"/>
          <p:cNvSpPr/>
          <p:nvPr/>
        </p:nvSpPr>
        <p:spPr>
          <a:xfrm>
            <a:off x="2686050" y="2526029"/>
            <a:ext cx="320040" cy="271547"/>
          </a:xfrm>
          <a:custGeom>
            <a:avLst/>
            <a:gdLst/>
            <a:ahLst/>
            <a:cxnLst/>
            <a:rect l="0" t="0" r="0" b="0"/>
            <a:pathLst>
              <a:path w="320040" h="271547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841" y="15909"/>
                </a:lnTo>
                <a:lnTo>
                  <a:pt x="14110" y="23158"/>
                </a:lnTo>
                <a:lnTo>
                  <a:pt x="17027" y="26869"/>
                </a:lnTo>
                <a:lnTo>
                  <a:pt x="20241" y="31883"/>
                </a:lnTo>
                <a:lnTo>
                  <a:pt x="23654" y="37765"/>
                </a:lnTo>
                <a:lnTo>
                  <a:pt x="27199" y="44227"/>
                </a:lnTo>
                <a:lnTo>
                  <a:pt x="30833" y="49805"/>
                </a:lnTo>
                <a:lnTo>
                  <a:pt x="34525" y="54793"/>
                </a:lnTo>
                <a:lnTo>
                  <a:pt x="38256" y="59389"/>
                </a:lnTo>
                <a:lnTo>
                  <a:pt x="42014" y="64993"/>
                </a:lnTo>
                <a:lnTo>
                  <a:pt x="45789" y="71269"/>
                </a:lnTo>
                <a:lnTo>
                  <a:pt x="49576" y="77993"/>
                </a:lnTo>
                <a:lnTo>
                  <a:pt x="57170" y="92237"/>
                </a:lnTo>
                <a:lnTo>
                  <a:pt x="72394" y="122078"/>
                </a:lnTo>
                <a:lnTo>
                  <a:pt x="76202" y="128375"/>
                </a:lnTo>
                <a:lnTo>
                  <a:pt x="80011" y="133844"/>
                </a:lnTo>
                <a:lnTo>
                  <a:pt x="83821" y="138759"/>
                </a:lnTo>
                <a:lnTo>
                  <a:pt x="87630" y="144576"/>
                </a:lnTo>
                <a:lnTo>
                  <a:pt x="91440" y="150995"/>
                </a:lnTo>
                <a:lnTo>
                  <a:pt x="95250" y="157813"/>
                </a:lnTo>
                <a:lnTo>
                  <a:pt x="100330" y="164899"/>
                </a:lnTo>
                <a:lnTo>
                  <a:pt x="106256" y="172163"/>
                </a:lnTo>
                <a:lnTo>
                  <a:pt x="112747" y="179545"/>
                </a:lnTo>
                <a:lnTo>
                  <a:pt x="119615" y="185737"/>
                </a:lnTo>
                <a:lnTo>
                  <a:pt x="126733" y="191135"/>
                </a:lnTo>
                <a:lnTo>
                  <a:pt x="134019" y="196003"/>
                </a:lnTo>
                <a:lnTo>
                  <a:pt x="143956" y="201789"/>
                </a:lnTo>
                <a:lnTo>
                  <a:pt x="155660" y="208186"/>
                </a:lnTo>
                <a:lnTo>
                  <a:pt x="198811" y="230636"/>
                </a:lnTo>
                <a:lnTo>
                  <a:pt x="211280" y="236307"/>
                </a:lnTo>
                <a:lnTo>
                  <a:pt x="255359" y="255155"/>
                </a:lnTo>
                <a:lnTo>
                  <a:pt x="276899" y="264956"/>
                </a:lnTo>
                <a:lnTo>
                  <a:pt x="284929" y="268077"/>
                </a:lnTo>
                <a:lnTo>
                  <a:pt x="291553" y="270158"/>
                </a:lnTo>
                <a:lnTo>
                  <a:pt x="297239" y="271546"/>
                </a:lnTo>
                <a:lnTo>
                  <a:pt x="301029" y="271201"/>
                </a:lnTo>
                <a:lnTo>
                  <a:pt x="303556" y="269701"/>
                </a:lnTo>
                <a:lnTo>
                  <a:pt x="305240" y="267431"/>
                </a:lnTo>
                <a:lnTo>
                  <a:pt x="307634" y="265917"/>
                </a:lnTo>
                <a:lnTo>
                  <a:pt x="317213" y="263488"/>
                </a:lnTo>
                <a:lnTo>
                  <a:pt x="320039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"/>
          <p:cNvSpPr/>
          <p:nvPr/>
        </p:nvSpPr>
        <p:spPr>
          <a:xfrm>
            <a:off x="2640330" y="2560319"/>
            <a:ext cx="308610" cy="251461"/>
          </a:xfrm>
          <a:custGeom>
            <a:avLst/>
            <a:gdLst/>
            <a:ahLst/>
            <a:cxnLst/>
            <a:rect l="0" t="0" r="0" b="0"/>
            <a:pathLst>
              <a:path w="308610" h="251461">
                <a:moveTo>
                  <a:pt x="308609" y="0"/>
                </a:moveTo>
                <a:lnTo>
                  <a:pt x="296474" y="6068"/>
                </a:lnTo>
                <a:lnTo>
                  <a:pt x="287129" y="12434"/>
                </a:lnTo>
                <a:lnTo>
                  <a:pt x="282859" y="15909"/>
                </a:lnTo>
                <a:lnTo>
                  <a:pt x="276203" y="20767"/>
                </a:lnTo>
                <a:lnTo>
                  <a:pt x="247361" y="41008"/>
                </a:lnTo>
                <a:lnTo>
                  <a:pt x="178028" y="92325"/>
                </a:lnTo>
                <a:lnTo>
                  <a:pt x="165675" y="102190"/>
                </a:lnTo>
                <a:lnTo>
                  <a:pt x="154900" y="111307"/>
                </a:lnTo>
                <a:lnTo>
                  <a:pt x="145177" y="119925"/>
                </a:lnTo>
                <a:lnTo>
                  <a:pt x="127599" y="136273"/>
                </a:lnTo>
                <a:lnTo>
                  <a:pt x="119356" y="144189"/>
                </a:lnTo>
                <a:lnTo>
                  <a:pt x="111321" y="150736"/>
                </a:lnTo>
                <a:lnTo>
                  <a:pt x="103424" y="156371"/>
                </a:lnTo>
                <a:lnTo>
                  <a:pt x="95619" y="161398"/>
                </a:lnTo>
                <a:lnTo>
                  <a:pt x="87876" y="167289"/>
                </a:lnTo>
                <a:lnTo>
                  <a:pt x="80174" y="173756"/>
                </a:lnTo>
                <a:lnTo>
                  <a:pt x="72499" y="180607"/>
                </a:lnTo>
                <a:lnTo>
                  <a:pt x="64843" y="186445"/>
                </a:lnTo>
                <a:lnTo>
                  <a:pt x="57198" y="191607"/>
                </a:lnTo>
                <a:lnTo>
                  <a:pt x="49562" y="196318"/>
                </a:lnTo>
                <a:lnTo>
                  <a:pt x="43201" y="200729"/>
                </a:lnTo>
                <a:lnTo>
                  <a:pt x="37691" y="204939"/>
                </a:lnTo>
                <a:lnTo>
                  <a:pt x="32747" y="209016"/>
                </a:lnTo>
                <a:lnTo>
                  <a:pt x="26911" y="214274"/>
                </a:lnTo>
                <a:lnTo>
                  <a:pt x="13654" y="226890"/>
                </a:lnTo>
                <a:lnTo>
                  <a:pt x="9102" y="232540"/>
                </a:lnTo>
                <a:lnTo>
                  <a:pt x="6068" y="237577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"/>
          <p:cNvSpPr/>
          <p:nvPr/>
        </p:nvSpPr>
        <p:spPr>
          <a:xfrm>
            <a:off x="3097530" y="2560319"/>
            <a:ext cx="228600" cy="45721"/>
          </a:xfrm>
          <a:custGeom>
            <a:avLst/>
            <a:gdLst/>
            <a:ahLst/>
            <a:cxnLst/>
            <a:rect l="0" t="0" r="0" b="0"/>
            <a:pathLst>
              <a:path w="228600" h="45721">
                <a:moveTo>
                  <a:pt x="0" y="45720"/>
                </a:moveTo>
                <a:lnTo>
                  <a:pt x="12135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25750" y="35879"/>
                </a:lnTo>
                <a:lnTo>
                  <a:pt x="31136" y="35350"/>
                </a:lnTo>
                <a:lnTo>
                  <a:pt x="37267" y="34997"/>
                </a:lnTo>
                <a:lnTo>
                  <a:pt x="43895" y="34761"/>
                </a:lnTo>
                <a:lnTo>
                  <a:pt x="50853" y="33334"/>
                </a:lnTo>
                <a:lnTo>
                  <a:pt x="58032" y="31113"/>
                </a:lnTo>
                <a:lnTo>
                  <a:pt x="65358" y="28362"/>
                </a:lnTo>
                <a:lnTo>
                  <a:pt x="72782" y="26528"/>
                </a:lnTo>
                <a:lnTo>
                  <a:pt x="80271" y="25306"/>
                </a:lnTo>
                <a:lnTo>
                  <a:pt x="87804" y="24491"/>
                </a:lnTo>
                <a:lnTo>
                  <a:pt x="95366" y="22677"/>
                </a:lnTo>
                <a:lnTo>
                  <a:pt x="102947" y="20198"/>
                </a:lnTo>
                <a:lnTo>
                  <a:pt x="110541" y="17276"/>
                </a:lnTo>
                <a:lnTo>
                  <a:pt x="118144" y="15327"/>
                </a:lnTo>
                <a:lnTo>
                  <a:pt x="125753" y="14028"/>
                </a:lnTo>
                <a:lnTo>
                  <a:pt x="133365" y="13162"/>
                </a:lnTo>
                <a:lnTo>
                  <a:pt x="140980" y="12585"/>
                </a:lnTo>
                <a:lnTo>
                  <a:pt x="148597" y="12200"/>
                </a:lnTo>
                <a:lnTo>
                  <a:pt x="156214" y="11943"/>
                </a:lnTo>
                <a:lnTo>
                  <a:pt x="166373" y="10503"/>
                </a:lnTo>
                <a:lnTo>
                  <a:pt x="178225" y="8272"/>
                </a:lnTo>
                <a:lnTo>
                  <a:pt x="191206" y="5515"/>
                </a:lnTo>
                <a:lnTo>
                  <a:pt x="201131" y="3677"/>
                </a:lnTo>
                <a:lnTo>
                  <a:pt x="209017" y="2451"/>
                </a:lnTo>
                <a:lnTo>
                  <a:pt x="22859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"/>
          <p:cNvSpPr/>
          <p:nvPr/>
        </p:nvSpPr>
        <p:spPr>
          <a:xfrm>
            <a:off x="3063239" y="2617469"/>
            <a:ext cx="342902" cy="57151"/>
          </a:xfrm>
          <a:custGeom>
            <a:avLst/>
            <a:gdLst/>
            <a:ahLst/>
            <a:cxnLst/>
            <a:rect l="0" t="0" r="0" b="0"/>
            <a:pathLst>
              <a:path w="342902" h="57151">
                <a:moveTo>
                  <a:pt x="0" y="57150"/>
                </a:moveTo>
                <a:lnTo>
                  <a:pt x="65690" y="57150"/>
                </a:lnTo>
                <a:lnTo>
                  <a:pt x="73004" y="55880"/>
                </a:lnTo>
                <a:lnTo>
                  <a:pt x="80419" y="53764"/>
                </a:lnTo>
                <a:lnTo>
                  <a:pt x="87903" y="51083"/>
                </a:lnTo>
                <a:lnTo>
                  <a:pt x="95432" y="49295"/>
                </a:lnTo>
                <a:lnTo>
                  <a:pt x="102992" y="48104"/>
                </a:lnTo>
                <a:lnTo>
                  <a:pt x="110571" y="47309"/>
                </a:lnTo>
                <a:lnTo>
                  <a:pt x="127054" y="44240"/>
                </a:lnTo>
                <a:lnTo>
                  <a:pt x="175849" y="34056"/>
                </a:lnTo>
                <a:lnTo>
                  <a:pt x="195973" y="30324"/>
                </a:lnTo>
                <a:lnTo>
                  <a:pt x="211929" y="27836"/>
                </a:lnTo>
                <a:lnTo>
                  <a:pt x="225106" y="26177"/>
                </a:lnTo>
                <a:lnTo>
                  <a:pt x="237701" y="23802"/>
                </a:lnTo>
                <a:lnTo>
                  <a:pt x="249907" y="20948"/>
                </a:lnTo>
                <a:lnTo>
                  <a:pt x="261855" y="17776"/>
                </a:lnTo>
                <a:lnTo>
                  <a:pt x="272360" y="15660"/>
                </a:lnTo>
                <a:lnTo>
                  <a:pt x="281904" y="14250"/>
                </a:lnTo>
                <a:lnTo>
                  <a:pt x="290806" y="13310"/>
                </a:lnTo>
                <a:lnTo>
                  <a:pt x="299281" y="11414"/>
                </a:lnTo>
                <a:lnTo>
                  <a:pt x="307471" y="8879"/>
                </a:lnTo>
                <a:lnTo>
                  <a:pt x="315471" y="5920"/>
                </a:lnTo>
                <a:lnTo>
                  <a:pt x="322074" y="3947"/>
                </a:lnTo>
                <a:lnTo>
                  <a:pt x="327746" y="2631"/>
                </a:lnTo>
                <a:lnTo>
                  <a:pt x="34290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"/>
          <p:cNvSpPr/>
          <p:nvPr/>
        </p:nvSpPr>
        <p:spPr>
          <a:xfrm>
            <a:off x="3543300" y="2446019"/>
            <a:ext cx="22860" cy="308611"/>
          </a:xfrm>
          <a:custGeom>
            <a:avLst/>
            <a:gdLst/>
            <a:ahLst/>
            <a:cxnLst/>
            <a:rect l="0" t="0" r="0" b="0"/>
            <a:pathLst>
              <a:path w="22860" h="30861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9100" y="38757"/>
                </a:lnTo>
                <a:lnTo>
                  <a:pt x="3261" y="97985"/>
                </a:lnTo>
                <a:lnTo>
                  <a:pt x="2174" y="112313"/>
                </a:lnTo>
                <a:lnTo>
                  <a:pt x="1449" y="124406"/>
                </a:lnTo>
                <a:lnTo>
                  <a:pt x="644" y="144615"/>
                </a:lnTo>
                <a:lnTo>
                  <a:pt x="286" y="163334"/>
                </a:lnTo>
                <a:lnTo>
                  <a:pt x="3" y="263812"/>
                </a:lnTo>
                <a:lnTo>
                  <a:pt x="1272" y="268585"/>
                </a:lnTo>
                <a:lnTo>
                  <a:pt x="3388" y="273037"/>
                </a:lnTo>
                <a:lnTo>
                  <a:pt x="6068" y="277275"/>
                </a:lnTo>
                <a:lnTo>
                  <a:pt x="7855" y="281370"/>
                </a:lnTo>
                <a:lnTo>
                  <a:pt x="9047" y="285370"/>
                </a:lnTo>
                <a:lnTo>
                  <a:pt x="9841" y="289307"/>
                </a:lnTo>
                <a:lnTo>
                  <a:pt x="10371" y="293201"/>
                </a:lnTo>
                <a:lnTo>
                  <a:pt x="10959" y="300915"/>
                </a:lnTo>
                <a:lnTo>
                  <a:pt x="11290" y="306331"/>
                </a:lnTo>
                <a:lnTo>
                  <a:pt x="12606" y="307091"/>
                </a:lnTo>
                <a:lnTo>
                  <a:pt x="14754" y="307597"/>
                </a:lnTo>
                <a:lnTo>
                  <a:pt x="22859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"/>
          <p:cNvSpPr/>
          <p:nvPr/>
        </p:nvSpPr>
        <p:spPr>
          <a:xfrm>
            <a:off x="3669697" y="2514600"/>
            <a:ext cx="202807" cy="194233"/>
          </a:xfrm>
          <a:custGeom>
            <a:avLst/>
            <a:gdLst/>
            <a:ahLst/>
            <a:cxnLst/>
            <a:rect l="0" t="0" r="0" b="0"/>
            <a:pathLst>
              <a:path w="202807" h="194233">
                <a:moveTo>
                  <a:pt x="56482" y="0"/>
                </a:moveTo>
                <a:lnTo>
                  <a:pt x="40574" y="0"/>
                </a:lnTo>
                <a:lnTo>
                  <a:pt x="36986" y="3809"/>
                </a:lnTo>
                <a:lnTo>
                  <a:pt x="33325" y="10159"/>
                </a:lnTo>
                <a:lnTo>
                  <a:pt x="29614" y="18203"/>
                </a:lnTo>
                <a:lnTo>
                  <a:pt x="25870" y="24835"/>
                </a:lnTo>
                <a:lnTo>
                  <a:pt x="22105" y="30527"/>
                </a:lnTo>
                <a:lnTo>
                  <a:pt x="18324" y="35591"/>
                </a:lnTo>
                <a:lnTo>
                  <a:pt x="14533" y="41507"/>
                </a:lnTo>
                <a:lnTo>
                  <a:pt x="10736" y="47991"/>
                </a:lnTo>
                <a:lnTo>
                  <a:pt x="6935" y="54854"/>
                </a:lnTo>
                <a:lnTo>
                  <a:pt x="4401" y="63239"/>
                </a:lnTo>
                <a:lnTo>
                  <a:pt x="2712" y="72639"/>
                </a:lnTo>
                <a:lnTo>
                  <a:pt x="1585" y="82716"/>
                </a:lnTo>
                <a:lnTo>
                  <a:pt x="834" y="93244"/>
                </a:lnTo>
                <a:lnTo>
                  <a:pt x="334" y="104072"/>
                </a:lnTo>
                <a:lnTo>
                  <a:pt x="0" y="115102"/>
                </a:lnTo>
                <a:lnTo>
                  <a:pt x="1048" y="124994"/>
                </a:lnTo>
                <a:lnTo>
                  <a:pt x="3016" y="134129"/>
                </a:lnTo>
                <a:lnTo>
                  <a:pt x="5598" y="142759"/>
                </a:lnTo>
                <a:lnTo>
                  <a:pt x="8589" y="151053"/>
                </a:lnTo>
                <a:lnTo>
                  <a:pt x="11854" y="159122"/>
                </a:lnTo>
                <a:lnTo>
                  <a:pt x="15300" y="167041"/>
                </a:lnTo>
                <a:lnTo>
                  <a:pt x="18868" y="173590"/>
                </a:lnTo>
                <a:lnTo>
                  <a:pt x="22516" y="179227"/>
                </a:lnTo>
                <a:lnTo>
                  <a:pt x="26218" y="184254"/>
                </a:lnTo>
                <a:lnTo>
                  <a:pt x="29956" y="187606"/>
                </a:lnTo>
                <a:lnTo>
                  <a:pt x="33718" y="189841"/>
                </a:lnTo>
                <a:lnTo>
                  <a:pt x="37496" y="191330"/>
                </a:lnTo>
                <a:lnTo>
                  <a:pt x="41285" y="192323"/>
                </a:lnTo>
                <a:lnTo>
                  <a:pt x="45081" y="192985"/>
                </a:lnTo>
                <a:lnTo>
                  <a:pt x="48881" y="193427"/>
                </a:lnTo>
                <a:lnTo>
                  <a:pt x="55226" y="193721"/>
                </a:lnTo>
                <a:lnTo>
                  <a:pt x="72434" y="194048"/>
                </a:lnTo>
                <a:lnTo>
                  <a:pt x="97474" y="194232"/>
                </a:lnTo>
                <a:lnTo>
                  <a:pt x="106670" y="192988"/>
                </a:lnTo>
                <a:lnTo>
                  <a:pt x="116611" y="190888"/>
                </a:lnTo>
                <a:lnTo>
                  <a:pt x="127048" y="188219"/>
                </a:lnTo>
                <a:lnTo>
                  <a:pt x="135276" y="185169"/>
                </a:lnTo>
                <a:lnTo>
                  <a:pt x="142032" y="181866"/>
                </a:lnTo>
                <a:lnTo>
                  <a:pt x="147805" y="178394"/>
                </a:lnTo>
                <a:lnTo>
                  <a:pt x="152925" y="174809"/>
                </a:lnTo>
                <a:lnTo>
                  <a:pt x="157607" y="171149"/>
                </a:lnTo>
                <a:lnTo>
                  <a:pt x="161999" y="167439"/>
                </a:lnTo>
                <a:lnTo>
                  <a:pt x="166197" y="162426"/>
                </a:lnTo>
                <a:lnTo>
                  <a:pt x="170265" y="156544"/>
                </a:lnTo>
                <a:lnTo>
                  <a:pt x="174248" y="150082"/>
                </a:lnTo>
                <a:lnTo>
                  <a:pt x="178173" y="144505"/>
                </a:lnTo>
                <a:lnTo>
                  <a:pt x="182059" y="139516"/>
                </a:lnTo>
                <a:lnTo>
                  <a:pt x="185920" y="134921"/>
                </a:lnTo>
                <a:lnTo>
                  <a:pt x="189764" y="129317"/>
                </a:lnTo>
                <a:lnTo>
                  <a:pt x="193597" y="123041"/>
                </a:lnTo>
                <a:lnTo>
                  <a:pt x="197422" y="116317"/>
                </a:lnTo>
                <a:lnTo>
                  <a:pt x="199973" y="110565"/>
                </a:lnTo>
                <a:lnTo>
                  <a:pt x="201673" y="105460"/>
                </a:lnTo>
                <a:lnTo>
                  <a:pt x="202806" y="100786"/>
                </a:lnTo>
                <a:lnTo>
                  <a:pt x="202291" y="95131"/>
                </a:lnTo>
                <a:lnTo>
                  <a:pt x="200679" y="88820"/>
                </a:lnTo>
                <a:lnTo>
                  <a:pt x="198333" y="82073"/>
                </a:lnTo>
                <a:lnTo>
                  <a:pt x="195500" y="76305"/>
                </a:lnTo>
                <a:lnTo>
                  <a:pt x="192341" y="71190"/>
                </a:lnTo>
                <a:lnTo>
                  <a:pt x="188965" y="66510"/>
                </a:lnTo>
                <a:lnTo>
                  <a:pt x="184174" y="62120"/>
                </a:lnTo>
                <a:lnTo>
                  <a:pt x="178440" y="57923"/>
                </a:lnTo>
                <a:lnTo>
                  <a:pt x="172078" y="53855"/>
                </a:lnTo>
                <a:lnTo>
                  <a:pt x="165296" y="49873"/>
                </a:lnTo>
                <a:lnTo>
                  <a:pt x="158235" y="45949"/>
                </a:lnTo>
                <a:lnTo>
                  <a:pt x="150987" y="42062"/>
                </a:lnTo>
                <a:lnTo>
                  <a:pt x="144886" y="38201"/>
                </a:lnTo>
                <a:lnTo>
                  <a:pt x="139548" y="34357"/>
                </a:lnTo>
                <a:lnTo>
                  <a:pt x="134720" y="30525"/>
                </a:lnTo>
                <a:lnTo>
                  <a:pt x="128961" y="27969"/>
                </a:lnTo>
                <a:lnTo>
                  <a:pt x="122581" y="26266"/>
                </a:lnTo>
                <a:lnTo>
                  <a:pt x="115788" y="25131"/>
                </a:lnTo>
                <a:lnTo>
                  <a:pt x="107450" y="24374"/>
                </a:lnTo>
                <a:lnTo>
                  <a:pt x="98081" y="23869"/>
                </a:lnTo>
                <a:lnTo>
                  <a:pt x="56482" y="22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"/>
          <p:cNvSpPr/>
          <p:nvPr/>
        </p:nvSpPr>
        <p:spPr>
          <a:xfrm>
            <a:off x="955207" y="2045969"/>
            <a:ext cx="402503" cy="327293"/>
          </a:xfrm>
          <a:custGeom>
            <a:avLst/>
            <a:gdLst/>
            <a:ahLst/>
            <a:cxnLst/>
            <a:rect l="0" t="0" r="0" b="0"/>
            <a:pathLst>
              <a:path w="402503" h="327293">
                <a:moveTo>
                  <a:pt x="244943" y="11431"/>
                </a:moveTo>
                <a:lnTo>
                  <a:pt x="226739" y="17498"/>
                </a:lnTo>
                <a:lnTo>
                  <a:pt x="218837" y="20556"/>
                </a:lnTo>
                <a:lnTo>
                  <a:pt x="211029" y="23864"/>
                </a:lnTo>
                <a:lnTo>
                  <a:pt x="195580" y="30926"/>
                </a:lnTo>
                <a:lnTo>
                  <a:pt x="180247" y="38299"/>
                </a:lnTo>
                <a:lnTo>
                  <a:pt x="168792" y="44583"/>
                </a:lnTo>
                <a:lnTo>
                  <a:pt x="126142" y="69090"/>
                </a:lnTo>
                <a:lnTo>
                  <a:pt x="104936" y="80660"/>
                </a:lnTo>
                <a:lnTo>
                  <a:pt x="94455" y="89334"/>
                </a:lnTo>
                <a:lnTo>
                  <a:pt x="83657" y="100196"/>
                </a:lnTo>
                <a:lnTo>
                  <a:pt x="62770" y="123272"/>
                </a:lnTo>
                <a:lnTo>
                  <a:pt x="45020" y="141994"/>
                </a:lnTo>
                <a:lnTo>
                  <a:pt x="38001" y="150543"/>
                </a:lnTo>
                <a:lnTo>
                  <a:pt x="32052" y="158782"/>
                </a:lnTo>
                <a:lnTo>
                  <a:pt x="26815" y="166815"/>
                </a:lnTo>
                <a:lnTo>
                  <a:pt x="22054" y="175980"/>
                </a:lnTo>
                <a:lnTo>
                  <a:pt x="17610" y="185900"/>
                </a:lnTo>
                <a:lnTo>
                  <a:pt x="13378" y="196324"/>
                </a:lnTo>
                <a:lnTo>
                  <a:pt x="9286" y="208353"/>
                </a:lnTo>
                <a:lnTo>
                  <a:pt x="5288" y="221452"/>
                </a:lnTo>
                <a:lnTo>
                  <a:pt x="1353" y="235265"/>
                </a:lnTo>
                <a:lnTo>
                  <a:pt x="0" y="245743"/>
                </a:lnTo>
                <a:lnTo>
                  <a:pt x="367" y="253999"/>
                </a:lnTo>
                <a:lnTo>
                  <a:pt x="1882" y="260773"/>
                </a:lnTo>
                <a:lnTo>
                  <a:pt x="2892" y="266559"/>
                </a:lnTo>
                <a:lnTo>
                  <a:pt x="4015" y="276374"/>
                </a:lnTo>
                <a:lnTo>
                  <a:pt x="8124" y="282040"/>
                </a:lnTo>
                <a:lnTo>
                  <a:pt x="14674" y="288357"/>
                </a:lnTo>
                <a:lnTo>
                  <a:pt x="22850" y="295108"/>
                </a:lnTo>
                <a:lnTo>
                  <a:pt x="33381" y="302149"/>
                </a:lnTo>
                <a:lnTo>
                  <a:pt x="45481" y="309383"/>
                </a:lnTo>
                <a:lnTo>
                  <a:pt x="58628" y="316745"/>
                </a:lnTo>
                <a:lnTo>
                  <a:pt x="69933" y="321654"/>
                </a:lnTo>
                <a:lnTo>
                  <a:pt x="80010" y="324926"/>
                </a:lnTo>
                <a:lnTo>
                  <a:pt x="89267" y="327107"/>
                </a:lnTo>
                <a:lnTo>
                  <a:pt x="99249" y="327292"/>
                </a:lnTo>
                <a:lnTo>
                  <a:pt x="109714" y="326145"/>
                </a:lnTo>
                <a:lnTo>
                  <a:pt x="120500" y="324110"/>
                </a:lnTo>
                <a:lnTo>
                  <a:pt x="132771" y="322754"/>
                </a:lnTo>
                <a:lnTo>
                  <a:pt x="146031" y="321849"/>
                </a:lnTo>
                <a:lnTo>
                  <a:pt x="159952" y="321246"/>
                </a:lnTo>
                <a:lnTo>
                  <a:pt x="171772" y="319574"/>
                </a:lnTo>
                <a:lnTo>
                  <a:pt x="182192" y="317190"/>
                </a:lnTo>
                <a:lnTo>
                  <a:pt x="191679" y="314330"/>
                </a:lnTo>
                <a:lnTo>
                  <a:pt x="215767" y="307766"/>
                </a:lnTo>
                <a:lnTo>
                  <a:pt x="229302" y="304237"/>
                </a:lnTo>
                <a:lnTo>
                  <a:pt x="240865" y="300615"/>
                </a:lnTo>
                <a:lnTo>
                  <a:pt x="251115" y="296930"/>
                </a:lnTo>
                <a:lnTo>
                  <a:pt x="260487" y="293204"/>
                </a:lnTo>
                <a:lnTo>
                  <a:pt x="270546" y="288179"/>
                </a:lnTo>
                <a:lnTo>
                  <a:pt x="281061" y="282290"/>
                </a:lnTo>
                <a:lnTo>
                  <a:pt x="291882" y="275823"/>
                </a:lnTo>
                <a:lnTo>
                  <a:pt x="301635" y="268972"/>
                </a:lnTo>
                <a:lnTo>
                  <a:pt x="310678" y="261865"/>
                </a:lnTo>
                <a:lnTo>
                  <a:pt x="319246" y="254587"/>
                </a:lnTo>
                <a:lnTo>
                  <a:pt x="327498" y="247195"/>
                </a:lnTo>
                <a:lnTo>
                  <a:pt x="343441" y="232208"/>
                </a:lnTo>
                <a:lnTo>
                  <a:pt x="366696" y="209490"/>
                </a:lnTo>
                <a:lnTo>
                  <a:pt x="373102" y="201890"/>
                </a:lnTo>
                <a:lnTo>
                  <a:pt x="378642" y="194284"/>
                </a:lnTo>
                <a:lnTo>
                  <a:pt x="383605" y="186673"/>
                </a:lnTo>
                <a:lnTo>
                  <a:pt x="388185" y="179059"/>
                </a:lnTo>
                <a:lnTo>
                  <a:pt x="392507" y="171443"/>
                </a:lnTo>
                <a:lnTo>
                  <a:pt x="396659" y="163825"/>
                </a:lnTo>
                <a:lnTo>
                  <a:pt x="399427" y="154937"/>
                </a:lnTo>
                <a:lnTo>
                  <a:pt x="401272" y="145202"/>
                </a:lnTo>
                <a:lnTo>
                  <a:pt x="402502" y="134901"/>
                </a:lnTo>
                <a:lnTo>
                  <a:pt x="402052" y="125494"/>
                </a:lnTo>
                <a:lnTo>
                  <a:pt x="400483" y="116683"/>
                </a:lnTo>
                <a:lnTo>
                  <a:pt x="398166" y="108269"/>
                </a:lnTo>
                <a:lnTo>
                  <a:pt x="396621" y="98849"/>
                </a:lnTo>
                <a:lnTo>
                  <a:pt x="395592" y="88760"/>
                </a:lnTo>
                <a:lnTo>
                  <a:pt x="394905" y="78223"/>
                </a:lnTo>
                <a:lnTo>
                  <a:pt x="391908" y="68659"/>
                </a:lnTo>
                <a:lnTo>
                  <a:pt x="387369" y="59743"/>
                </a:lnTo>
                <a:lnTo>
                  <a:pt x="381804" y="51259"/>
                </a:lnTo>
                <a:lnTo>
                  <a:pt x="374283" y="44333"/>
                </a:lnTo>
                <a:lnTo>
                  <a:pt x="365460" y="38445"/>
                </a:lnTo>
                <a:lnTo>
                  <a:pt x="355767" y="33250"/>
                </a:lnTo>
                <a:lnTo>
                  <a:pt x="345496" y="28517"/>
                </a:lnTo>
                <a:lnTo>
                  <a:pt x="334838" y="24092"/>
                </a:lnTo>
                <a:lnTo>
                  <a:pt x="323923" y="19871"/>
                </a:lnTo>
                <a:lnTo>
                  <a:pt x="301635" y="11795"/>
                </a:lnTo>
                <a:lnTo>
                  <a:pt x="290357" y="7864"/>
                </a:lnTo>
                <a:lnTo>
                  <a:pt x="277759" y="5243"/>
                </a:lnTo>
                <a:lnTo>
                  <a:pt x="264280" y="3495"/>
                </a:lnTo>
                <a:lnTo>
                  <a:pt x="250214" y="2330"/>
                </a:lnTo>
                <a:lnTo>
                  <a:pt x="238297" y="1554"/>
                </a:lnTo>
                <a:lnTo>
                  <a:pt x="218282" y="691"/>
                </a:lnTo>
                <a:lnTo>
                  <a:pt x="192734" y="205"/>
                </a:lnTo>
                <a:lnTo>
                  <a:pt x="1420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"/>
          <p:cNvSpPr/>
          <p:nvPr/>
        </p:nvSpPr>
        <p:spPr>
          <a:xfrm>
            <a:off x="2162743" y="1932199"/>
            <a:ext cx="886114" cy="433613"/>
          </a:xfrm>
          <a:custGeom>
            <a:avLst/>
            <a:gdLst/>
            <a:ahLst/>
            <a:cxnLst/>
            <a:rect l="0" t="0" r="0" b="0"/>
            <a:pathLst>
              <a:path w="886114" h="433613">
                <a:moveTo>
                  <a:pt x="660467" y="56620"/>
                </a:moveTo>
                <a:lnTo>
                  <a:pt x="644558" y="40711"/>
                </a:lnTo>
                <a:lnTo>
                  <a:pt x="627531" y="29752"/>
                </a:lnTo>
                <a:lnTo>
                  <a:pt x="606399" y="18462"/>
                </a:lnTo>
                <a:lnTo>
                  <a:pt x="588177" y="14261"/>
                </a:lnTo>
                <a:lnTo>
                  <a:pt x="562298" y="11124"/>
                </a:lnTo>
                <a:lnTo>
                  <a:pt x="521163" y="5497"/>
                </a:lnTo>
                <a:lnTo>
                  <a:pt x="501557" y="3488"/>
                </a:lnTo>
                <a:lnTo>
                  <a:pt x="483407" y="2149"/>
                </a:lnTo>
                <a:lnTo>
                  <a:pt x="466227" y="1256"/>
                </a:lnTo>
                <a:lnTo>
                  <a:pt x="423431" y="264"/>
                </a:lnTo>
                <a:lnTo>
                  <a:pt x="399573" y="0"/>
                </a:lnTo>
                <a:lnTo>
                  <a:pt x="379857" y="1093"/>
                </a:lnTo>
                <a:lnTo>
                  <a:pt x="362904" y="3092"/>
                </a:lnTo>
                <a:lnTo>
                  <a:pt x="347791" y="5695"/>
                </a:lnTo>
                <a:lnTo>
                  <a:pt x="320840" y="11973"/>
                </a:lnTo>
                <a:lnTo>
                  <a:pt x="294891" y="18997"/>
                </a:lnTo>
                <a:lnTo>
                  <a:pt x="266425" y="26352"/>
                </a:lnTo>
                <a:lnTo>
                  <a:pt x="240227" y="37241"/>
                </a:lnTo>
                <a:lnTo>
                  <a:pt x="214614" y="49278"/>
                </a:lnTo>
                <a:lnTo>
                  <a:pt x="200671" y="54265"/>
                </a:lnTo>
                <a:lnTo>
                  <a:pt x="186296" y="58860"/>
                </a:lnTo>
                <a:lnTo>
                  <a:pt x="169093" y="67004"/>
                </a:lnTo>
                <a:lnTo>
                  <a:pt x="150004" y="77513"/>
                </a:lnTo>
                <a:lnTo>
                  <a:pt x="129658" y="89599"/>
                </a:lnTo>
                <a:lnTo>
                  <a:pt x="113554" y="100196"/>
                </a:lnTo>
                <a:lnTo>
                  <a:pt x="100278" y="109801"/>
                </a:lnTo>
                <a:lnTo>
                  <a:pt x="88888" y="118744"/>
                </a:lnTo>
                <a:lnTo>
                  <a:pt x="78754" y="127246"/>
                </a:lnTo>
                <a:lnTo>
                  <a:pt x="69458" y="135454"/>
                </a:lnTo>
                <a:lnTo>
                  <a:pt x="60721" y="143466"/>
                </a:lnTo>
                <a:lnTo>
                  <a:pt x="52356" y="152618"/>
                </a:lnTo>
                <a:lnTo>
                  <a:pt x="44240" y="162529"/>
                </a:lnTo>
                <a:lnTo>
                  <a:pt x="36289" y="172946"/>
                </a:lnTo>
                <a:lnTo>
                  <a:pt x="29718" y="183701"/>
                </a:lnTo>
                <a:lnTo>
                  <a:pt x="24067" y="194681"/>
                </a:lnTo>
                <a:lnTo>
                  <a:pt x="19030" y="205811"/>
                </a:lnTo>
                <a:lnTo>
                  <a:pt x="14403" y="218311"/>
                </a:lnTo>
                <a:lnTo>
                  <a:pt x="10047" y="231724"/>
                </a:lnTo>
                <a:lnTo>
                  <a:pt x="5874" y="245746"/>
                </a:lnTo>
                <a:lnTo>
                  <a:pt x="3091" y="258904"/>
                </a:lnTo>
                <a:lnTo>
                  <a:pt x="1236" y="271486"/>
                </a:lnTo>
                <a:lnTo>
                  <a:pt x="0" y="283684"/>
                </a:lnTo>
                <a:lnTo>
                  <a:pt x="445" y="294356"/>
                </a:lnTo>
                <a:lnTo>
                  <a:pt x="2013" y="304011"/>
                </a:lnTo>
                <a:lnTo>
                  <a:pt x="4327" y="312987"/>
                </a:lnTo>
                <a:lnTo>
                  <a:pt x="7140" y="321512"/>
                </a:lnTo>
                <a:lnTo>
                  <a:pt x="10286" y="329735"/>
                </a:lnTo>
                <a:lnTo>
                  <a:pt x="13653" y="337757"/>
                </a:lnTo>
                <a:lnTo>
                  <a:pt x="17167" y="345645"/>
                </a:lnTo>
                <a:lnTo>
                  <a:pt x="24459" y="361182"/>
                </a:lnTo>
                <a:lnTo>
                  <a:pt x="31933" y="373168"/>
                </a:lnTo>
                <a:lnTo>
                  <a:pt x="35704" y="378142"/>
                </a:lnTo>
                <a:lnTo>
                  <a:pt x="46668" y="387056"/>
                </a:lnTo>
                <a:lnTo>
                  <a:pt x="67120" y="399214"/>
                </a:lnTo>
                <a:lnTo>
                  <a:pt x="89267" y="410860"/>
                </a:lnTo>
                <a:lnTo>
                  <a:pt x="115302" y="422353"/>
                </a:lnTo>
                <a:lnTo>
                  <a:pt x="136231" y="428718"/>
                </a:lnTo>
                <a:lnTo>
                  <a:pt x="158233" y="431547"/>
                </a:lnTo>
                <a:lnTo>
                  <a:pt x="180712" y="432805"/>
                </a:lnTo>
                <a:lnTo>
                  <a:pt x="203402" y="433363"/>
                </a:lnTo>
                <a:lnTo>
                  <a:pt x="226187" y="433612"/>
                </a:lnTo>
                <a:lnTo>
                  <a:pt x="252400" y="430336"/>
                </a:lnTo>
                <a:lnTo>
                  <a:pt x="266502" y="427684"/>
                </a:lnTo>
                <a:lnTo>
                  <a:pt x="309265" y="421351"/>
                </a:lnTo>
                <a:lnTo>
                  <a:pt x="334892" y="417884"/>
                </a:lnTo>
                <a:lnTo>
                  <a:pt x="357057" y="414303"/>
                </a:lnTo>
                <a:lnTo>
                  <a:pt x="376913" y="410645"/>
                </a:lnTo>
                <a:lnTo>
                  <a:pt x="468986" y="391860"/>
                </a:lnTo>
                <a:lnTo>
                  <a:pt x="537177" y="376653"/>
                </a:lnTo>
                <a:lnTo>
                  <a:pt x="572651" y="369037"/>
                </a:lnTo>
                <a:lnTo>
                  <a:pt x="605351" y="361419"/>
                </a:lnTo>
                <a:lnTo>
                  <a:pt x="626263" y="355069"/>
                </a:lnTo>
                <a:lnTo>
                  <a:pt x="650364" y="347026"/>
                </a:lnTo>
                <a:lnTo>
                  <a:pt x="676592" y="337855"/>
                </a:lnTo>
                <a:lnTo>
                  <a:pt x="699157" y="329200"/>
                </a:lnTo>
                <a:lnTo>
                  <a:pt x="719280" y="320890"/>
                </a:lnTo>
                <a:lnTo>
                  <a:pt x="737776" y="312810"/>
                </a:lnTo>
                <a:lnTo>
                  <a:pt x="753916" y="304884"/>
                </a:lnTo>
                <a:lnTo>
                  <a:pt x="768486" y="297059"/>
                </a:lnTo>
                <a:lnTo>
                  <a:pt x="793565" y="282862"/>
                </a:lnTo>
                <a:lnTo>
                  <a:pt x="813178" y="272319"/>
                </a:lnTo>
                <a:lnTo>
                  <a:pt x="821964" y="265189"/>
                </a:lnTo>
                <a:lnTo>
                  <a:pt x="830362" y="256626"/>
                </a:lnTo>
                <a:lnTo>
                  <a:pt x="838500" y="247108"/>
                </a:lnTo>
                <a:lnTo>
                  <a:pt x="846466" y="238222"/>
                </a:lnTo>
                <a:lnTo>
                  <a:pt x="862090" y="221576"/>
                </a:lnTo>
                <a:lnTo>
                  <a:pt x="868542" y="213581"/>
                </a:lnTo>
                <a:lnTo>
                  <a:pt x="874114" y="205711"/>
                </a:lnTo>
                <a:lnTo>
                  <a:pt x="879098" y="197924"/>
                </a:lnTo>
                <a:lnTo>
                  <a:pt x="882421" y="190193"/>
                </a:lnTo>
                <a:lnTo>
                  <a:pt x="884636" y="182499"/>
                </a:lnTo>
                <a:lnTo>
                  <a:pt x="886113" y="174829"/>
                </a:lnTo>
                <a:lnTo>
                  <a:pt x="885827" y="165906"/>
                </a:lnTo>
                <a:lnTo>
                  <a:pt x="884367" y="156148"/>
                </a:lnTo>
                <a:lnTo>
                  <a:pt x="882124" y="145832"/>
                </a:lnTo>
                <a:lnTo>
                  <a:pt x="878088" y="136415"/>
                </a:lnTo>
                <a:lnTo>
                  <a:pt x="872857" y="127597"/>
                </a:lnTo>
                <a:lnTo>
                  <a:pt x="866830" y="119178"/>
                </a:lnTo>
                <a:lnTo>
                  <a:pt x="859002" y="109755"/>
                </a:lnTo>
                <a:lnTo>
                  <a:pt x="849974" y="99664"/>
                </a:lnTo>
                <a:lnTo>
                  <a:pt x="840145" y="89126"/>
                </a:lnTo>
                <a:lnTo>
                  <a:pt x="829782" y="80831"/>
                </a:lnTo>
                <a:lnTo>
                  <a:pt x="808108" y="68227"/>
                </a:lnTo>
                <a:lnTo>
                  <a:pt x="768418" y="47924"/>
                </a:lnTo>
                <a:lnTo>
                  <a:pt x="742735" y="40055"/>
                </a:lnTo>
                <a:lnTo>
                  <a:pt x="717350" y="36558"/>
                </a:lnTo>
                <a:lnTo>
                  <a:pt x="703469" y="35626"/>
                </a:lnTo>
                <a:lnTo>
                  <a:pt x="689135" y="35004"/>
                </a:lnTo>
                <a:lnTo>
                  <a:pt x="674499" y="35859"/>
                </a:lnTo>
                <a:lnTo>
                  <a:pt x="659662" y="37700"/>
                </a:lnTo>
                <a:lnTo>
                  <a:pt x="614746" y="45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3"/>
          <p:cNvSpPr/>
          <p:nvPr/>
        </p:nvSpPr>
        <p:spPr>
          <a:xfrm>
            <a:off x="3852188" y="2482190"/>
            <a:ext cx="330524" cy="466592"/>
          </a:xfrm>
          <a:custGeom>
            <a:avLst/>
            <a:gdLst/>
            <a:ahLst/>
            <a:cxnLst/>
            <a:rect l="0" t="0" r="0" b="0"/>
            <a:pathLst>
              <a:path w="330524" h="466592">
                <a:moveTo>
                  <a:pt x="239752" y="55269"/>
                </a:moveTo>
                <a:lnTo>
                  <a:pt x="227616" y="55269"/>
                </a:lnTo>
                <a:lnTo>
                  <a:pt x="221501" y="56539"/>
                </a:lnTo>
                <a:lnTo>
                  <a:pt x="214885" y="58656"/>
                </a:lnTo>
                <a:lnTo>
                  <a:pt x="207933" y="61337"/>
                </a:lnTo>
                <a:lnTo>
                  <a:pt x="202030" y="64395"/>
                </a:lnTo>
                <a:lnTo>
                  <a:pt x="192083" y="71178"/>
                </a:lnTo>
                <a:lnTo>
                  <a:pt x="183429" y="78427"/>
                </a:lnTo>
                <a:lnTo>
                  <a:pt x="175349" y="85882"/>
                </a:lnTo>
                <a:lnTo>
                  <a:pt x="163661" y="97219"/>
                </a:lnTo>
                <a:lnTo>
                  <a:pt x="126080" y="134652"/>
                </a:lnTo>
                <a:lnTo>
                  <a:pt x="125507" y="145065"/>
                </a:lnTo>
                <a:lnTo>
                  <a:pt x="126758" y="145613"/>
                </a:lnTo>
                <a:lnTo>
                  <a:pt x="131535" y="146223"/>
                </a:lnTo>
                <a:lnTo>
                  <a:pt x="134588" y="145115"/>
                </a:lnTo>
                <a:lnTo>
                  <a:pt x="141365" y="140497"/>
                </a:lnTo>
                <a:lnTo>
                  <a:pt x="148611" y="137599"/>
                </a:lnTo>
                <a:lnTo>
                  <a:pt x="152321" y="136825"/>
                </a:lnTo>
                <a:lnTo>
                  <a:pt x="159831" y="132580"/>
                </a:lnTo>
                <a:lnTo>
                  <a:pt x="167401" y="126460"/>
                </a:lnTo>
                <a:lnTo>
                  <a:pt x="174999" y="119506"/>
                </a:lnTo>
                <a:lnTo>
                  <a:pt x="180073" y="112064"/>
                </a:lnTo>
                <a:lnTo>
                  <a:pt x="185996" y="102022"/>
                </a:lnTo>
                <a:lnTo>
                  <a:pt x="192484" y="90248"/>
                </a:lnTo>
                <a:lnTo>
                  <a:pt x="196810" y="81129"/>
                </a:lnTo>
                <a:lnTo>
                  <a:pt x="201616" y="67609"/>
                </a:lnTo>
                <a:lnTo>
                  <a:pt x="205438" y="59686"/>
                </a:lnTo>
                <a:lnTo>
                  <a:pt x="210526" y="50594"/>
                </a:lnTo>
                <a:lnTo>
                  <a:pt x="216458" y="40722"/>
                </a:lnTo>
                <a:lnTo>
                  <a:pt x="226435" y="26367"/>
                </a:lnTo>
                <a:lnTo>
                  <a:pt x="237121" y="12872"/>
                </a:lnTo>
                <a:lnTo>
                  <a:pt x="237998" y="10494"/>
                </a:lnTo>
                <a:lnTo>
                  <a:pt x="238972" y="4466"/>
                </a:lnTo>
                <a:lnTo>
                  <a:pt x="240502" y="2350"/>
                </a:lnTo>
                <a:lnTo>
                  <a:pt x="242792" y="940"/>
                </a:lnTo>
                <a:lnTo>
                  <a:pt x="245589" y="0"/>
                </a:lnTo>
                <a:lnTo>
                  <a:pt x="247453" y="643"/>
                </a:lnTo>
                <a:lnTo>
                  <a:pt x="248696" y="2342"/>
                </a:lnTo>
                <a:lnTo>
                  <a:pt x="249524" y="4745"/>
                </a:lnTo>
                <a:lnTo>
                  <a:pt x="250445" y="14187"/>
                </a:lnTo>
                <a:lnTo>
                  <a:pt x="250854" y="25581"/>
                </a:lnTo>
                <a:lnTo>
                  <a:pt x="251036" y="34878"/>
                </a:lnTo>
                <a:lnTo>
                  <a:pt x="254503" y="46630"/>
                </a:lnTo>
                <a:lnTo>
                  <a:pt x="259008" y="60320"/>
                </a:lnTo>
                <a:lnTo>
                  <a:pt x="261010" y="74871"/>
                </a:lnTo>
                <a:lnTo>
                  <a:pt x="262814" y="82307"/>
                </a:lnTo>
                <a:lnTo>
                  <a:pt x="265287" y="89804"/>
                </a:lnTo>
                <a:lnTo>
                  <a:pt x="268205" y="97343"/>
                </a:lnTo>
                <a:lnTo>
                  <a:pt x="271421" y="104908"/>
                </a:lnTo>
                <a:lnTo>
                  <a:pt x="278380" y="120088"/>
                </a:lnTo>
                <a:lnTo>
                  <a:pt x="282014" y="128962"/>
                </a:lnTo>
                <a:lnTo>
                  <a:pt x="285706" y="138688"/>
                </a:lnTo>
                <a:lnTo>
                  <a:pt x="289438" y="148982"/>
                </a:lnTo>
                <a:lnTo>
                  <a:pt x="293196" y="158384"/>
                </a:lnTo>
                <a:lnTo>
                  <a:pt x="296971" y="167193"/>
                </a:lnTo>
                <a:lnTo>
                  <a:pt x="300758" y="175605"/>
                </a:lnTo>
                <a:lnTo>
                  <a:pt x="304552" y="185023"/>
                </a:lnTo>
                <a:lnTo>
                  <a:pt x="312155" y="205648"/>
                </a:lnTo>
                <a:lnTo>
                  <a:pt x="315961" y="219022"/>
                </a:lnTo>
                <a:lnTo>
                  <a:pt x="319768" y="234287"/>
                </a:lnTo>
                <a:lnTo>
                  <a:pt x="323576" y="250815"/>
                </a:lnTo>
                <a:lnTo>
                  <a:pt x="326114" y="264373"/>
                </a:lnTo>
                <a:lnTo>
                  <a:pt x="327807" y="275952"/>
                </a:lnTo>
                <a:lnTo>
                  <a:pt x="328935" y="286211"/>
                </a:lnTo>
                <a:lnTo>
                  <a:pt x="329687" y="299400"/>
                </a:lnTo>
                <a:lnTo>
                  <a:pt x="330523" y="330989"/>
                </a:lnTo>
                <a:lnTo>
                  <a:pt x="329476" y="343222"/>
                </a:lnTo>
                <a:lnTo>
                  <a:pt x="327508" y="352648"/>
                </a:lnTo>
                <a:lnTo>
                  <a:pt x="324926" y="360202"/>
                </a:lnTo>
                <a:lnTo>
                  <a:pt x="323204" y="367778"/>
                </a:lnTo>
                <a:lnTo>
                  <a:pt x="322057" y="375368"/>
                </a:lnTo>
                <a:lnTo>
                  <a:pt x="321291" y="382969"/>
                </a:lnTo>
                <a:lnTo>
                  <a:pt x="317055" y="394800"/>
                </a:lnTo>
                <a:lnTo>
                  <a:pt x="309669" y="405562"/>
                </a:lnTo>
                <a:lnTo>
                  <a:pt x="304143" y="411988"/>
                </a:lnTo>
                <a:lnTo>
                  <a:pt x="292500" y="424631"/>
                </a:lnTo>
                <a:lnTo>
                  <a:pt x="283092" y="434483"/>
                </a:lnTo>
                <a:lnTo>
                  <a:pt x="277535" y="438889"/>
                </a:lnTo>
                <a:lnTo>
                  <a:pt x="271291" y="443096"/>
                </a:lnTo>
                <a:lnTo>
                  <a:pt x="264588" y="447170"/>
                </a:lnTo>
                <a:lnTo>
                  <a:pt x="257579" y="449887"/>
                </a:lnTo>
                <a:lnTo>
                  <a:pt x="250367" y="451698"/>
                </a:lnTo>
                <a:lnTo>
                  <a:pt x="243018" y="452905"/>
                </a:lnTo>
                <a:lnTo>
                  <a:pt x="235579" y="454980"/>
                </a:lnTo>
                <a:lnTo>
                  <a:pt x="228080" y="457633"/>
                </a:lnTo>
                <a:lnTo>
                  <a:pt x="220540" y="460672"/>
                </a:lnTo>
                <a:lnTo>
                  <a:pt x="212974" y="462698"/>
                </a:lnTo>
                <a:lnTo>
                  <a:pt x="205390" y="464048"/>
                </a:lnTo>
                <a:lnTo>
                  <a:pt x="197794" y="464948"/>
                </a:lnTo>
                <a:lnTo>
                  <a:pt x="190190" y="465549"/>
                </a:lnTo>
                <a:lnTo>
                  <a:pt x="182580" y="465949"/>
                </a:lnTo>
                <a:lnTo>
                  <a:pt x="167352" y="466394"/>
                </a:lnTo>
                <a:lnTo>
                  <a:pt x="152117" y="466591"/>
                </a:lnTo>
                <a:lnTo>
                  <a:pt x="144499" y="465374"/>
                </a:lnTo>
                <a:lnTo>
                  <a:pt x="136880" y="463293"/>
                </a:lnTo>
                <a:lnTo>
                  <a:pt x="129260" y="460635"/>
                </a:lnTo>
                <a:lnTo>
                  <a:pt x="121641" y="458863"/>
                </a:lnTo>
                <a:lnTo>
                  <a:pt x="114021" y="457682"/>
                </a:lnTo>
                <a:lnTo>
                  <a:pt x="106401" y="456894"/>
                </a:lnTo>
                <a:lnTo>
                  <a:pt x="100051" y="455099"/>
                </a:lnTo>
                <a:lnTo>
                  <a:pt x="94548" y="452633"/>
                </a:lnTo>
                <a:lnTo>
                  <a:pt x="89609" y="449719"/>
                </a:lnTo>
                <a:lnTo>
                  <a:pt x="81237" y="443965"/>
                </a:lnTo>
                <a:lnTo>
                  <a:pt x="58387" y="427413"/>
                </a:lnTo>
                <a:lnTo>
                  <a:pt x="47722" y="418935"/>
                </a:lnTo>
                <a:lnTo>
                  <a:pt x="38072" y="410743"/>
                </a:lnTo>
                <a:lnTo>
                  <a:pt x="29099" y="402742"/>
                </a:lnTo>
                <a:lnTo>
                  <a:pt x="21846" y="394868"/>
                </a:lnTo>
                <a:lnTo>
                  <a:pt x="15741" y="387078"/>
                </a:lnTo>
                <a:lnTo>
                  <a:pt x="6841" y="372920"/>
                </a:lnTo>
                <a:lnTo>
                  <a:pt x="2886" y="362394"/>
                </a:lnTo>
                <a:lnTo>
                  <a:pt x="659" y="349328"/>
                </a:lnTo>
                <a:lnTo>
                  <a:pt x="0" y="337414"/>
                </a:lnTo>
                <a:lnTo>
                  <a:pt x="1177" y="333535"/>
                </a:lnTo>
                <a:lnTo>
                  <a:pt x="5871" y="325840"/>
                </a:lnTo>
                <a:lnTo>
                  <a:pt x="15655" y="314367"/>
                </a:lnTo>
                <a:lnTo>
                  <a:pt x="17964" y="310551"/>
                </a:lnTo>
                <a:lnTo>
                  <a:pt x="20529" y="302925"/>
                </a:lnTo>
                <a:lnTo>
                  <a:pt x="22483" y="300383"/>
                </a:lnTo>
                <a:lnTo>
                  <a:pt x="25056" y="298689"/>
                </a:lnTo>
                <a:lnTo>
                  <a:pt x="28041" y="297559"/>
                </a:lnTo>
                <a:lnTo>
                  <a:pt x="38310" y="289901"/>
                </a:lnTo>
                <a:lnTo>
                  <a:pt x="41958" y="287891"/>
                </a:lnTo>
                <a:lnTo>
                  <a:pt x="51888" y="285061"/>
                </a:lnTo>
                <a:lnTo>
                  <a:pt x="56665" y="284222"/>
                </a:lnTo>
                <a:lnTo>
                  <a:pt x="59274" y="284105"/>
                </a:lnTo>
                <a:lnTo>
                  <a:pt x="68302" y="283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"/>
          <p:cNvSpPr/>
          <p:nvPr/>
        </p:nvSpPr>
        <p:spPr>
          <a:xfrm>
            <a:off x="4217670" y="2228851"/>
            <a:ext cx="262359" cy="434339"/>
          </a:xfrm>
          <a:custGeom>
            <a:avLst/>
            <a:gdLst/>
            <a:ahLst/>
            <a:cxnLst/>
            <a:rect l="0" t="0" r="0" b="0"/>
            <a:pathLst>
              <a:path w="262359" h="434339">
                <a:moveTo>
                  <a:pt x="11430" y="194308"/>
                </a:moveTo>
                <a:lnTo>
                  <a:pt x="11430" y="133314"/>
                </a:lnTo>
                <a:lnTo>
                  <a:pt x="10159" y="129516"/>
                </a:lnTo>
                <a:lnTo>
                  <a:pt x="3574" y="118102"/>
                </a:lnTo>
                <a:lnTo>
                  <a:pt x="1588" y="110486"/>
                </a:lnTo>
                <a:lnTo>
                  <a:pt x="470" y="99058"/>
                </a:lnTo>
                <a:lnTo>
                  <a:pt x="139" y="87628"/>
                </a:lnTo>
                <a:lnTo>
                  <a:pt x="0" y="41438"/>
                </a:lnTo>
                <a:lnTo>
                  <a:pt x="1270" y="39055"/>
                </a:lnTo>
                <a:lnTo>
                  <a:pt x="3387" y="37466"/>
                </a:lnTo>
                <a:lnTo>
                  <a:pt x="6067" y="36407"/>
                </a:lnTo>
                <a:lnTo>
                  <a:pt x="7855" y="34431"/>
                </a:lnTo>
                <a:lnTo>
                  <a:pt x="9046" y="31843"/>
                </a:lnTo>
                <a:lnTo>
                  <a:pt x="9841" y="28848"/>
                </a:lnTo>
                <a:lnTo>
                  <a:pt x="11641" y="26852"/>
                </a:lnTo>
                <a:lnTo>
                  <a:pt x="14110" y="25521"/>
                </a:lnTo>
                <a:lnTo>
                  <a:pt x="17026" y="24633"/>
                </a:lnTo>
                <a:lnTo>
                  <a:pt x="23654" y="20261"/>
                </a:lnTo>
                <a:lnTo>
                  <a:pt x="27199" y="17317"/>
                </a:lnTo>
                <a:lnTo>
                  <a:pt x="30833" y="15354"/>
                </a:lnTo>
                <a:lnTo>
                  <a:pt x="38257" y="13173"/>
                </a:lnTo>
                <a:lnTo>
                  <a:pt x="43284" y="12592"/>
                </a:lnTo>
                <a:lnTo>
                  <a:pt x="49176" y="12204"/>
                </a:lnTo>
                <a:lnTo>
                  <a:pt x="55644" y="11945"/>
                </a:lnTo>
                <a:lnTo>
                  <a:pt x="61226" y="10503"/>
                </a:lnTo>
                <a:lnTo>
                  <a:pt x="66217" y="8272"/>
                </a:lnTo>
                <a:lnTo>
                  <a:pt x="70815" y="5514"/>
                </a:lnTo>
                <a:lnTo>
                  <a:pt x="76419" y="3675"/>
                </a:lnTo>
                <a:lnTo>
                  <a:pt x="82696" y="2450"/>
                </a:lnTo>
                <a:lnTo>
                  <a:pt x="89420" y="1633"/>
                </a:lnTo>
                <a:lnTo>
                  <a:pt x="95174" y="1088"/>
                </a:lnTo>
                <a:lnTo>
                  <a:pt x="100279" y="725"/>
                </a:lnTo>
                <a:lnTo>
                  <a:pt x="104952" y="483"/>
                </a:lnTo>
                <a:lnTo>
                  <a:pt x="116919" y="214"/>
                </a:lnTo>
                <a:lnTo>
                  <a:pt x="231335" y="0"/>
                </a:lnTo>
                <a:lnTo>
                  <a:pt x="235504" y="1269"/>
                </a:lnTo>
                <a:lnTo>
                  <a:pt x="243522" y="6067"/>
                </a:lnTo>
                <a:lnTo>
                  <a:pt x="251162" y="11639"/>
                </a:lnTo>
                <a:lnTo>
                  <a:pt x="256830" y="17026"/>
                </a:lnTo>
                <a:lnTo>
                  <a:pt x="258850" y="20240"/>
                </a:lnTo>
                <a:lnTo>
                  <a:pt x="261094" y="27198"/>
                </a:lnTo>
                <a:lnTo>
                  <a:pt x="261693" y="34641"/>
                </a:lnTo>
                <a:lnTo>
                  <a:pt x="262092" y="44684"/>
                </a:lnTo>
                <a:lnTo>
                  <a:pt x="262358" y="56459"/>
                </a:lnTo>
                <a:lnTo>
                  <a:pt x="261265" y="65579"/>
                </a:lnTo>
                <a:lnTo>
                  <a:pt x="256664" y="79099"/>
                </a:lnTo>
                <a:lnTo>
                  <a:pt x="253659" y="88292"/>
                </a:lnTo>
                <a:lnTo>
                  <a:pt x="250386" y="99501"/>
                </a:lnTo>
                <a:lnTo>
                  <a:pt x="246934" y="112053"/>
                </a:lnTo>
                <a:lnTo>
                  <a:pt x="243363" y="128042"/>
                </a:lnTo>
                <a:lnTo>
                  <a:pt x="236007" y="166127"/>
                </a:lnTo>
                <a:lnTo>
                  <a:pt x="232268" y="181871"/>
                </a:lnTo>
                <a:lnTo>
                  <a:pt x="228505" y="194907"/>
                </a:lnTo>
                <a:lnTo>
                  <a:pt x="224727" y="206137"/>
                </a:lnTo>
                <a:lnTo>
                  <a:pt x="222208" y="216164"/>
                </a:lnTo>
                <a:lnTo>
                  <a:pt x="220528" y="225389"/>
                </a:lnTo>
                <a:lnTo>
                  <a:pt x="219409" y="234079"/>
                </a:lnTo>
                <a:lnTo>
                  <a:pt x="218663" y="242412"/>
                </a:lnTo>
                <a:lnTo>
                  <a:pt x="218165" y="250508"/>
                </a:lnTo>
                <a:lnTo>
                  <a:pt x="217833" y="258445"/>
                </a:lnTo>
                <a:lnTo>
                  <a:pt x="216342" y="267546"/>
                </a:lnTo>
                <a:lnTo>
                  <a:pt x="214078" y="277423"/>
                </a:lnTo>
                <a:lnTo>
                  <a:pt x="211299" y="287819"/>
                </a:lnTo>
                <a:lnTo>
                  <a:pt x="209445" y="296018"/>
                </a:lnTo>
                <a:lnTo>
                  <a:pt x="207387" y="308516"/>
                </a:lnTo>
                <a:lnTo>
                  <a:pt x="206838" y="317437"/>
                </a:lnTo>
                <a:lnTo>
                  <a:pt x="206228" y="340896"/>
                </a:lnTo>
                <a:lnTo>
                  <a:pt x="205739" y="4343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5"/>
          <p:cNvSpPr/>
          <p:nvPr/>
        </p:nvSpPr>
        <p:spPr>
          <a:xfrm>
            <a:off x="4331970" y="241172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2135" y="51083"/>
                </a:lnTo>
                <a:lnTo>
                  <a:pt x="16980" y="48025"/>
                </a:lnTo>
                <a:lnTo>
                  <a:pt x="21480" y="44717"/>
                </a:lnTo>
                <a:lnTo>
                  <a:pt x="25750" y="41242"/>
                </a:lnTo>
                <a:lnTo>
                  <a:pt x="29866" y="38924"/>
                </a:lnTo>
                <a:lnTo>
                  <a:pt x="33881" y="37380"/>
                </a:lnTo>
                <a:lnTo>
                  <a:pt x="37827" y="36350"/>
                </a:lnTo>
                <a:lnTo>
                  <a:pt x="42998" y="35664"/>
                </a:lnTo>
                <a:lnTo>
                  <a:pt x="48985" y="35206"/>
                </a:lnTo>
                <a:lnTo>
                  <a:pt x="55517" y="34901"/>
                </a:lnTo>
                <a:lnTo>
                  <a:pt x="66221" y="33427"/>
                </a:lnTo>
                <a:lnTo>
                  <a:pt x="95048" y="28404"/>
                </a:lnTo>
                <a:lnTo>
                  <a:pt x="106545" y="25286"/>
                </a:lnTo>
                <a:lnTo>
                  <a:pt x="115480" y="21937"/>
                </a:lnTo>
                <a:lnTo>
                  <a:pt x="122706" y="18435"/>
                </a:lnTo>
                <a:lnTo>
                  <a:pt x="131334" y="16100"/>
                </a:lnTo>
                <a:lnTo>
                  <a:pt x="140896" y="14544"/>
                </a:lnTo>
                <a:lnTo>
                  <a:pt x="151080" y="13506"/>
                </a:lnTo>
                <a:lnTo>
                  <a:pt x="160410" y="12814"/>
                </a:lnTo>
                <a:lnTo>
                  <a:pt x="169170" y="12353"/>
                </a:lnTo>
                <a:lnTo>
                  <a:pt x="177550" y="12045"/>
                </a:lnTo>
                <a:lnTo>
                  <a:pt x="188216" y="10571"/>
                </a:lnTo>
                <a:lnTo>
                  <a:pt x="200407" y="8317"/>
                </a:lnTo>
                <a:lnTo>
                  <a:pt x="213615" y="5545"/>
                </a:lnTo>
                <a:lnTo>
                  <a:pt x="223689" y="3697"/>
                </a:lnTo>
                <a:lnTo>
                  <a:pt x="231677" y="2465"/>
                </a:lnTo>
                <a:lnTo>
                  <a:pt x="238271" y="1643"/>
                </a:lnTo>
                <a:lnTo>
                  <a:pt x="245207" y="1096"/>
                </a:lnTo>
                <a:lnTo>
                  <a:pt x="252371" y="731"/>
                </a:lnTo>
                <a:lnTo>
                  <a:pt x="271203" y="21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6"/>
          <p:cNvSpPr/>
          <p:nvPr/>
        </p:nvSpPr>
        <p:spPr>
          <a:xfrm>
            <a:off x="422910" y="3497579"/>
            <a:ext cx="11431" cy="594361"/>
          </a:xfrm>
          <a:custGeom>
            <a:avLst/>
            <a:gdLst/>
            <a:ahLst/>
            <a:cxnLst/>
            <a:rect l="0" t="0" r="0" b="0"/>
            <a:pathLst>
              <a:path w="11431" h="59436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370" y="29867"/>
                </a:lnTo>
                <a:lnTo>
                  <a:pt x="10723" y="33882"/>
                </a:lnTo>
                <a:lnTo>
                  <a:pt x="10959" y="37828"/>
                </a:lnTo>
                <a:lnTo>
                  <a:pt x="11290" y="55518"/>
                </a:lnTo>
                <a:lnTo>
                  <a:pt x="11426" y="187092"/>
                </a:lnTo>
                <a:lnTo>
                  <a:pt x="10157" y="200928"/>
                </a:lnTo>
                <a:lnTo>
                  <a:pt x="8041" y="213962"/>
                </a:lnTo>
                <a:lnTo>
                  <a:pt x="5361" y="226462"/>
                </a:lnTo>
                <a:lnTo>
                  <a:pt x="3574" y="238604"/>
                </a:lnTo>
                <a:lnTo>
                  <a:pt x="2382" y="250510"/>
                </a:lnTo>
                <a:lnTo>
                  <a:pt x="1588" y="262257"/>
                </a:lnTo>
                <a:lnTo>
                  <a:pt x="1059" y="275168"/>
                </a:lnTo>
                <a:lnTo>
                  <a:pt x="313" y="316340"/>
                </a:lnTo>
                <a:lnTo>
                  <a:pt x="0" y="585060"/>
                </a:lnTo>
                <a:lnTo>
                  <a:pt x="1270" y="588160"/>
                </a:lnTo>
                <a:lnTo>
                  <a:pt x="3386" y="590227"/>
                </a:lnTo>
                <a:lnTo>
                  <a:pt x="11430" y="5943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"/>
          <p:cNvSpPr/>
          <p:nvPr/>
        </p:nvSpPr>
        <p:spPr>
          <a:xfrm>
            <a:off x="491490" y="3532413"/>
            <a:ext cx="454786" cy="479454"/>
          </a:xfrm>
          <a:custGeom>
            <a:avLst/>
            <a:gdLst/>
            <a:ahLst/>
            <a:cxnLst/>
            <a:rect l="0" t="0" r="0" b="0"/>
            <a:pathLst>
              <a:path w="454786" h="479454">
                <a:moveTo>
                  <a:pt x="68580" y="10887"/>
                </a:moveTo>
                <a:lnTo>
                  <a:pt x="68580" y="42704"/>
                </a:lnTo>
                <a:lnTo>
                  <a:pt x="65193" y="84294"/>
                </a:lnTo>
                <a:lnTo>
                  <a:pt x="62512" y="113165"/>
                </a:lnTo>
                <a:lnTo>
                  <a:pt x="60724" y="136222"/>
                </a:lnTo>
                <a:lnTo>
                  <a:pt x="59533" y="155404"/>
                </a:lnTo>
                <a:lnTo>
                  <a:pt x="58738" y="172001"/>
                </a:lnTo>
                <a:lnTo>
                  <a:pt x="59479" y="188146"/>
                </a:lnTo>
                <a:lnTo>
                  <a:pt x="61242" y="203989"/>
                </a:lnTo>
                <a:lnTo>
                  <a:pt x="63688" y="219632"/>
                </a:lnTo>
                <a:lnTo>
                  <a:pt x="65319" y="232600"/>
                </a:lnTo>
                <a:lnTo>
                  <a:pt x="66406" y="243785"/>
                </a:lnTo>
                <a:lnTo>
                  <a:pt x="67130" y="253783"/>
                </a:lnTo>
                <a:lnTo>
                  <a:pt x="67613" y="264257"/>
                </a:lnTo>
                <a:lnTo>
                  <a:pt x="68150" y="286056"/>
                </a:lnTo>
                <a:lnTo>
                  <a:pt x="69563" y="297202"/>
                </a:lnTo>
                <a:lnTo>
                  <a:pt x="71775" y="308444"/>
                </a:lnTo>
                <a:lnTo>
                  <a:pt x="74520" y="319748"/>
                </a:lnTo>
                <a:lnTo>
                  <a:pt x="77620" y="329824"/>
                </a:lnTo>
                <a:lnTo>
                  <a:pt x="80956" y="339082"/>
                </a:lnTo>
                <a:lnTo>
                  <a:pt x="84451" y="347793"/>
                </a:lnTo>
                <a:lnTo>
                  <a:pt x="91720" y="367633"/>
                </a:lnTo>
                <a:lnTo>
                  <a:pt x="95437" y="378257"/>
                </a:lnTo>
                <a:lnTo>
                  <a:pt x="99184" y="386610"/>
                </a:lnTo>
                <a:lnTo>
                  <a:pt x="106735" y="399278"/>
                </a:lnTo>
                <a:lnTo>
                  <a:pt x="117711" y="412528"/>
                </a:lnTo>
                <a:lnTo>
                  <a:pt x="129786" y="426884"/>
                </a:lnTo>
                <a:lnTo>
                  <a:pt x="139386" y="441731"/>
                </a:lnTo>
                <a:lnTo>
                  <a:pt x="151272" y="453409"/>
                </a:lnTo>
                <a:lnTo>
                  <a:pt x="165022" y="462833"/>
                </a:lnTo>
                <a:lnTo>
                  <a:pt x="172244" y="467125"/>
                </a:lnTo>
                <a:lnTo>
                  <a:pt x="179600" y="471255"/>
                </a:lnTo>
                <a:lnTo>
                  <a:pt x="187043" y="474009"/>
                </a:lnTo>
                <a:lnTo>
                  <a:pt x="194545" y="475845"/>
                </a:lnTo>
                <a:lnTo>
                  <a:pt x="202087" y="477069"/>
                </a:lnTo>
                <a:lnTo>
                  <a:pt x="209654" y="477885"/>
                </a:lnTo>
                <a:lnTo>
                  <a:pt x="217239" y="478429"/>
                </a:lnTo>
                <a:lnTo>
                  <a:pt x="224836" y="478791"/>
                </a:lnTo>
                <a:lnTo>
                  <a:pt x="240050" y="479194"/>
                </a:lnTo>
                <a:lnTo>
                  <a:pt x="270514" y="479453"/>
                </a:lnTo>
                <a:lnTo>
                  <a:pt x="278132" y="478204"/>
                </a:lnTo>
                <a:lnTo>
                  <a:pt x="285751" y="476102"/>
                </a:lnTo>
                <a:lnTo>
                  <a:pt x="293371" y="473430"/>
                </a:lnTo>
                <a:lnTo>
                  <a:pt x="300990" y="470379"/>
                </a:lnTo>
                <a:lnTo>
                  <a:pt x="308610" y="467075"/>
                </a:lnTo>
                <a:lnTo>
                  <a:pt x="323850" y="460017"/>
                </a:lnTo>
                <a:lnTo>
                  <a:pt x="339090" y="452646"/>
                </a:lnTo>
                <a:lnTo>
                  <a:pt x="346710" y="447633"/>
                </a:lnTo>
                <a:lnTo>
                  <a:pt x="354330" y="441751"/>
                </a:lnTo>
                <a:lnTo>
                  <a:pt x="361950" y="435289"/>
                </a:lnTo>
                <a:lnTo>
                  <a:pt x="369570" y="428442"/>
                </a:lnTo>
                <a:lnTo>
                  <a:pt x="384810" y="414060"/>
                </a:lnTo>
                <a:lnTo>
                  <a:pt x="396663" y="399202"/>
                </a:lnTo>
                <a:lnTo>
                  <a:pt x="401602" y="391683"/>
                </a:lnTo>
                <a:lnTo>
                  <a:pt x="407434" y="384131"/>
                </a:lnTo>
                <a:lnTo>
                  <a:pt x="413863" y="376556"/>
                </a:lnTo>
                <a:lnTo>
                  <a:pt x="420688" y="368966"/>
                </a:lnTo>
                <a:lnTo>
                  <a:pt x="426509" y="360097"/>
                </a:lnTo>
                <a:lnTo>
                  <a:pt x="431659" y="350373"/>
                </a:lnTo>
                <a:lnTo>
                  <a:pt x="440768" y="330679"/>
                </a:lnTo>
                <a:lnTo>
                  <a:pt x="449050" y="313460"/>
                </a:lnTo>
                <a:lnTo>
                  <a:pt x="451767" y="301502"/>
                </a:lnTo>
                <a:lnTo>
                  <a:pt x="453578" y="287180"/>
                </a:lnTo>
                <a:lnTo>
                  <a:pt x="454785" y="271282"/>
                </a:lnTo>
                <a:lnTo>
                  <a:pt x="454320" y="254334"/>
                </a:lnTo>
                <a:lnTo>
                  <a:pt x="452740" y="236685"/>
                </a:lnTo>
                <a:lnTo>
                  <a:pt x="450416" y="218569"/>
                </a:lnTo>
                <a:lnTo>
                  <a:pt x="447597" y="203951"/>
                </a:lnTo>
                <a:lnTo>
                  <a:pt x="444448" y="191666"/>
                </a:lnTo>
                <a:lnTo>
                  <a:pt x="430269" y="147632"/>
                </a:lnTo>
                <a:lnTo>
                  <a:pt x="425276" y="137610"/>
                </a:lnTo>
                <a:lnTo>
                  <a:pt x="419407" y="128389"/>
                </a:lnTo>
                <a:lnTo>
                  <a:pt x="412954" y="119701"/>
                </a:lnTo>
                <a:lnTo>
                  <a:pt x="404843" y="111370"/>
                </a:lnTo>
                <a:lnTo>
                  <a:pt x="395625" y="103275"/>
                </a:lnTo>
                <a:lnTo>
                  <a:pt x="385670" y="95339"/>
                </a:lnTo>
                <a:lnTo>
                  <a:pt x="376493" y="87508"/>
                </a:lnTo>
                <a:lnTo>
                  <a:pt x="367835" y="79747"/>
                </a:lnTo>
                <a:lnTo>
                  <a:pt x="359523" y="72034"/>
                </a:lnTo>
                <a:lnTo>
                  <a:pt x="350172" y="65622"/>
                </a:lnTo>
                <a:lnTo>
                  <a:pt x="340128" y="60077"/>
                </a:lnTo>
                <a:lnTo>
                  <a:pt x="329622" y="55110"/>
                </a:lnTo>
                <a:lnTo>
                  <a:pt x="318808" y="49259"/>
                </a:lnTo>
                <a:lnTo>
                  <a:pt x="307788" y="42818"/>
                </a:lnTo>
                <a:lnTo>
                  <a:pt x="296632" y="35984"/>
                </a:lnTo>
                <a:lnTo>
                  <a:pt x="285385" y="30158"/>
                </a:lnTo>
                <a:lnTo>
                  <a:pt x="274076" y="25004"/>
                </a:lnTo>
                <a:lnTo>
                  <a:pt x="262727" y="20298"/>
                </a:lnTo>
                <a:lnTo>
                  <a:pt x="251351" y="17161"/>
                </a:lnTo>
                <a:lnTo>
                  <a:pt x="239958" y="15070"/>
                </a:lnTo>
                <a:lnTo>
                  <a:pt x="228552" y="13675"/>
                </a:lnTo>
                <a:lnTo>
                  <a:pt x="176092" y="5645"/>
                </a:lnTo>
                <a:lnTo>
                  <a:pt x="155495" y="3582"/>
                </a:lnTo>
                <a:lnTo>
                  <a:pt x="134143" y="2207"/>
                </a:lnTo>
                <a:lnTo>
                  <a:pt x="92639" y="679"/>
                </a:lnTo>
                <a:lnTo>
                  <a:pt x="57259" y="0"/>
                </a:lnTo>
                <a:lnTo>
                  <a:pt x="44523" y="1089"/>
                </a:lnTo>
                <a:lnTo>
                  <a:pt x="34762" y="3085"/>
                </a:lnTo>
                <a:lnTo>
                  <a:pt x="0" y="108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"/>
          <p:cNvSpPr/>
          <p:nvPr/>
        </p:nvSpPr>
        <p:spPr>
          <a:xfrm>
            <a:off x="937260" y="3234689"/>
            <a:ext cx="45721" cy="377191"/>
          </a:xfrm>
          <a:custGeom>
            <a:avLst/>
            <a:gdLst/>
            <a:ahLst/>
            <a:cxnLst/>
            <a:rect l="0" t="0" r="0" b="0"/>
            <a:pathLst>
              <a:path w="45721" h="377191">
                <a:moveTo>
                  <a:pt x="0" y="0"/>
                </a:moveTo>
                <a:lnTo>
                  <a:pt x="0" y="18204"/>
                </a:lnTo>
                <a:lnTo>
                  <a:pt x="1270" y="27376"/>
                </a:lnTo>
                <a:lnTo>
                  <a:pt x="3386" y="37301"/>
                </a:lnTo>
                <a:lnTo>
                  <a:pt x="6067" y="47728"/>
                </a:lnTo>
                <a:lnTo>
                  <a:pt x="7855" y="57218"/>
                </a:lnTo>
                <a:lnTo>
                  <a:pt x="9046" y="66086"/>
                </a:lnTo>
                <a:lnTo>
                  <a:pt x="9841" y="74537"/>
                </a:lnTo>
                <a:lnTo>
                  <a:pt x="9100" y="82711"/>
                </a:lnTo>
                <a:lnTo>
                  <a:pt x="7337" y="90701"/>
                </a:lnTo>
                <a:lnTo>
                  <a:pt x="4891" y="98568"/>
                </a:lnTo>
                <a:lnTo>
                  <a:pt x="3261" y="106352"/>
                </a:lnTo>
                <a:lnTo>
                  <a:pt x="2174" y="114081"/>
                </a:lnTo>
                <a:lnTo>
                  <a:pt x="1449" y="121775"/>
                </a:lnTo>
                <a:lnTo>
                  <a:pt x="2236" y="130713"/>
                </a:lnTo>
                <a:lnTo>
                  <a:pt x="4030" y="140482"/>
                </a:lnTo>
                <a:lnTo>
                  <a:pt x="6497" y="150805"/>
                </a:lnTo>
                <a:lnTo>
                  <a:pt x="8141" y="160227"/>
                </a:lnTo>
                <a:lnTo>
                  <a:pt x="9237" y="169048"/>
                </a:lnTo>
                <a:lnTo>
                  <a:pt x="9968" y="177469"/>
                </a:lnTo>
                <a:lnTo>
                  <a:pt x="10455" y="186893"/>
                </a:lnTo>
                <a:lnTo>
                  <a:pt x="10997" y="207524"/>
                </a:lnTo>
                <a:lnTo>
                  <a:pt x="12411" y="217089"/>
                </a:lnTo>
                <a:lnTo>
                  <a:pt x="14624" y="226006"/>
                </a:lnTo>
                <a:lnTo>
                  <a:pt x="17369" y="234491"/>
                </a:lnTo>
                <a:lnTo>
                  <a:pt x="19199" y="245228"/>
                </a:lnTo>
                <a:lnTo>
                  <a:pt x="20419" y="257465"/>
                </a:lnTo>
                <a:lnTo>
                  <a:pt x="21775" y="282069"/>
                </a:lnTo>
                <a:lnTo>
                  <a:pt x="22378" y="301471"/>
                </a:lnTo>
                <a:lnTo>
                  <a:pt x="22717" y="320606"/>
                </a:lnTo>
                <a:lnTo>
                  <a:pt x="24034" y="326768"/>
                </a:lnTo>
                <a:lnTo>
                  <a:pt x="26183" y="333416"/>
                </a:lnTo>
                <a:lnTo>
                  <a:pt x="28885" y="340387"/>
                </a:lnTo>
                <a:lnTo>
                  <a:pt x="30687" y="346305"/>
                </a:lnTo>
                <a:lnTo>
                  <a:pt x="31888" y="351520"/>
                </a:lnTo>
                <a:lnTo>
                  <a:pt x="33222" y="360702"/>
                </a:lnTo>
                <a:lnTo>
                  <a:pt x="33815" y="369015"/>
                </a:lnTo>
                <a:lnTo>
                  <a:pt x="35243" y="371740"/>
                </a:lnTo>
                <a:lnTo>
                  <a:pt x="37465" y="373557"/>
                </a:lnTo>
                <a:lnTo>
                  <a:pt x="45720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"/>
          <p:cNvSpPr/>
          <p:nvPr/>
        </p:nvSpPr>
        <p:spPr>
          <a:xfrm>
            <a:off x="1040189" y="3384931"/>
            <a:ext cx="165977" cy="146397"/>
          </a:xfrm>
          <a:custGeom>
            <a:avLst/>
            <a:gdLst/>
            <a:ahLst/>
            <a:cxnLst/>
            <a:rect l="0" t="0" r="0" b="0"/>
            <a:pathLst>
              <a:path w="165977" h="146397">
                <a:moveTo>
                  <a:pt x="57091" y="9778"/>
                </a:moveTo>
                <a:lnTo>
                  <a:pt x="44955" y="15847"/>
                </a:lnTo>
                <a:lnTo>
                  <a:pt x="40110" y="18904"/>
                </a:lnTo>
                <a:lnTo>
                  <a:pt x="35610" y="22212"/>
                </a:lnTo>
                <a:lnTo>
                  <a:pt x="31340" y="25687"/>
                </a:lnTo>
                <a:lnTo>
                  <a:pt x="27224" y="30545"/>
                </a:lnTo>
                <a:lnTo>
                  <a:pt x="23209" y="36322"/>
                </a:lnTo>
                <a:lnTo>
                  <a:pt x="19263" y="42715"/>
                </a:lnTo>
                <a:lnTo>
                  <a:pt x="15362" y="48246"/>
                </a:lnTo>
                <a:lnTo>
                  <a:pt x="11492" y="53204"/>
                </a:lnTo>
                <a:lnTo>
                  <a:pt x="7641" y="57778"/>
                </a:lnTo>
                <a:lnTo>
                  <a:pt x="5075" y="63368"/>
                </a:lnTo>
                <a:lnTo>
                  <a:pt x="3363" y="69635"/>
                </a:lnTo>
                <a:lnTo>
                  <a:pt x="2222" y="76353"/>
                </a:lnTo>
                <a:lnTo>
                  <a:pt x="1462" y="82101"/>
                </a:lnTo>
                <a:lnTo>
                  <a:pt x="955" y="87204"/>
                </a:lnTo>
                <a:lnTo>
                  <a:pt x="617" y="91875"/>
                </a:lnTo>
                <a:lnTo>
                  <a:pt x="391" y="97530"/>
                </a:lnTo>
                <a:lnTo>
                  <a:pt x="74" y="116353"/>
                </a:lnTo>
                <a:lnTo>
                  <a:pt x="0" y="126148"/>
                </a:lnTo>
                <a:lnTo>
                  <a:pt x="1250" y="129268"/>
                </a:lnTo>
                <a:lnTo>
                  <a:pt x="3354" y="131348"/>
                </a:lnTo>
                <a:lnTo>
                  <a:pt x="21923" y="140754"/>
                </a:lnTo>
                <a:lnTo>
                  <a:pt x="27295" y="142816"/>
                </a:lnTo>
                <a:lnTo>
                  <a:pt x="32147" y="144190"/>
                </a:lnTo>
                <a:lnTo>
                  <a:pt x="36652" y="145106"/>
                </a:lnTo>
                <a:lnTo>
                  <a:pt x="42195" y="145717"/>
                </a:lnTo>
                <a:lnTo>
                  <a:pt x="48430" y="146124"/>
                </a:lnTo>
                <a:lnTo>
                  <a:pt x="55127" y="146396"/>
                </a:lnTo>
                <a:lnTo>
                  <a:pt x="62131" y="145307"/>
                </a:lnTo>
                <a:lnTo>
                  <a:pt x="69341" y="143311"/>
                </a:lnTo>
                <a:lnTo>
                  <a:pt x="76688" y="140710"/>
                </a:lnTo>
                <a:lnTo>
                  <a:pt x="82855" y="138976"/>
                </a:lnTo>
                <a:lnTo>
                  <a:pt x="88237" y="137820"/>
                </a:lnTo>
                <a:lnTo>
                  <a:pt x="93095" y="137050"/>
                </a:lnTo>
                <a:lnTo>
                  <a:pt x="98874" y="135266"/>
                </a:lnTo>
                <a:lnTo>
                  <a:pt x="105266" y="132807"/>
                </a:lnTo>
                <a:lnTo>
                  <a:pt x="112067" y="129897"/>
                </a:lnTo>
                <a:lnTo>
                  <a:pt x="126398" y="123278"/>
                </a:lnTo>
                <a:lnTo>
                  <a:pt x="133776" y="119734"/>
                </a:lnTo>
                <a:lnTo>
                  <a:pt x="139964" y="116103"/>
                </a:lnTo>
                <a:lnTo>
                  <a:pt x="145360" y="112411"/>
                </a:lnTo>
                <a:lnTo>
                  <a:pt x="150227" y="108680"/>
                </a:lnTo>
                <a:lnTo>
                  <a:pt x="153471" y="103653"/>
                </a:lnTo>
                <a:lnTo>
                  <a:pt x="155634" y="97762"/>
                </a:lnTo>
                <a:lnTo>
                  <a:pt x="157076" y="91294"/>
                </a:lnTo>
                <a:lnTo>
                  <a:pt x="159308" y="85712"/>
                </a:lnTo>
                <a:lnTo>
                  <a:pt x="162065" y="80721"/>
                </a:lnTo>
                <a:lnTo>
                  <a:pt x="165174" y="76123"/>
                </a:lnTo>
                <a:lnTo>
                  <a:pt x="165976" y="71789"/>
                </a:lnTo>
                <a:lnTo>
                  <a:pt x="165241" y="67628"/>
                </a:lnTo>
                <a:lnTo>
                  <a:pt x="163481" y="63585"/>
                </a:lnTo>
                <a:lnTo>
                  <a:pt x="162307" y="58350"/>
                </a:lnTo>
                <a:lnTo>
                  <a:pt x="161525" y="52319"/>
                </a:lnTo>
                <a:lnTo>
                  <a:pt x="161004" y="45759"/>
                </a:lnTo>
                <a:lnTo>
                  <a:pt x="159386" y="40115"/>
                </a:lnTo>
                <a:lnTo>
                  <a:pt x="157038" y="35083"/>
                </a:lnTo>
                <a:lnTo>
                  <a:pt x="154202" y="30458"/>
                </a:lnTo>
                <a:lnTo>
                  <a:pt x="151041" y="26105"/>
                </a:lnTo>
                <a:lnTo>
                  <a:pt x="147664" y="21933"/>
                </a:lnTo>
                <a:lnTo>
                  <a:pt x="144143" y="17881"/>
                </a:lnTo>
                <a:lnTo>
                  <a:pt x="140526" y="15180"/>
                </a:lnTo>
                <a:lnTo>
                  <a:pt x="136844" y="13380"/>
                </a:lnTo>
                <a:lnTo>
                  <a:pt x="133120" y="12179"/>
                </a:lnTo>
                <a:lnTo>
                  <a:pt x="128097" y="11379"/>
                </a:lnTo>
                <a:lnTo>
                  <a:pt x="122208" y="10845"/>
                </a:lnTo>
                <a:lnTo>
                  <a:pt x="115742" y="10490"/>
                </a:lnTo>
                <a:lnTo>
                  <a:pt x="110162" y="8983"/>
                </a:lnTo>
                <a:lnTo>
                  <a:pt x="105171" y="6708"/>
                </a:lnTo>
                <a:lnTo>
                  <a:pt x="100574" y="3921"/>
                </a:lnTo>
                <a:lnTo>
                  <a:pt x="96240" y="2064"/>
                </a:lnTo>
                <a:lnTo>
                  <a:pt x="92080" y="825"/>
                </a:lnTo>
                <a:lnTo>
                  <a:pt x="88037" y="0"/>
                </a:lnTo>
                <a:lnTo>
                  <a:pt x="82801" y="719"/>
                </a:lnTo>
                <a:lnTo>
                  <a:pt x="76771" y="2469"/>
                </a:lnTo>
                <a:lnTo>
                  <a:pt x="70211" y="4905"/>
                </a:lnTo>
                <a:lnTo>
                  <a:pt x="64568" y="6530"/>
                </a:lnTo>
                <a:lnTo>
                  <a:pt x="59535" y="7613"/>
                </a:lnTo>
                <a:lnTo>
                  <a:pt x="54910" y="8335"/>
                </a:lnTo>
                <a:lnTo>
                  <a:pt x="51827" y="10086"/>
                </a:lnTo>
                <a:lnTo>
                  <a:pt x="49772" y="12524"/>
                </a:lnTo>
                <a:lnTo>
                  <a:pt x="45661" y="212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"/>
          <p:cNvSpPr/>
          <p:nvPr/>
        </p:nvSpPr>
        <p:spPr>
          <a:xfrm>
            <a:off x="1246585" y="3338030"/>
            <a:ext cx="250098" cy="433657"/>
          </a:xfrm>
          <a:custGeom>
            <a:avLst/>
            <a:gdLst/>
            <a:ahLst/>
            <a:cxnLst/>
            <a:rect l="0" t="0" r="0" b="0"/>
            <a:pathLst>
              <a:path w="250098" h="433657">
                <a:moveTo>
                  <a:pt x="125015" y="10959"/>
                </a:moveTo>
                <a:lnTo>
                  <a:pt x="131082" y="4892"/>
                </a:lnTo>
                <a:lnTo>
                  <a:pt x="134140" y="3104"/>
                </a:lnTo>
                <a:lnTo>
                  <a:pt x="140924" y="1118"/>
                </a:lnTo>
                <a:lnTo>
                  <a:pt x="141971" y="589"/>
                </a:lnTo>
                <a:lnTo>
                  <a:pt x="141399" y="236"/>
                </a:lnTo>
                <a:lnTo>
                  <a:pt x="139747" y="0"/>
                </a:lnTo>
                <a:lnTo>
                  <a:pt x="134836" y="1113"/>
                </a:lnTo>
                <a:lnTo>
                  <a:pt x="127752" y="3125"/>
                </a:lnTo>
                <a:lnTo>
                  <a:pt x="119220" y="5737"/>
                </a:lnTo>
                <a:lnTo>
                  <a:pt x="112261" y="10017"/>
                </a:lnTo>
                <a:lnTo>
                  <a:pt x="106352" y="15412"/>
                </a:lnTo>
                <a:lnTo>
                  <a:pt x="101143" y="21547"/>
                </a:lnTo>
                <a:lnTo>
                  <a:pt x="96400" y="26908"/>
                </a:lnTo>
                <a:lnTo>
                  <a:pt x="87744" y="36251"/>
                </a:lnTo>
                <a:lnTo>
                  <a:pt x="82387" y="40521"/>
                </a:lnTo>
                <a:lnTo>
                  <a:pt x="76276" y="44637"/>
                </a:lnTo>
                <a:lnTo>
                  <a:pt x="69663" y="48651"/>
                </a:lnTo>
                <a:lnTo>
                  <a:pt x="63983" y="53867"/>
                </a:lnTo>
                <a:lnTo>
                  <a:pt x="58927" y="59885"/>
                </a:lnTo>
                <a:lnTo>
                  <a:pt x="54286" y="66436"/>
                </a:lnTo>
                <a:lnTo>
                  <a:pt x="49922" y="72074"/>
                </a:lnTo>
                <a:lnTo>
                  <a:pt x="45743" y="77103"/>
                </a:lnTo>
                <a:lnTo>
                  <a:pt x="41687" y="81725"/>
                </a:lnTo>
                <a:lnTo>
                  <a:pt x="38983" y="86076"/>
                </a:lnTo>
                <a:lnTo>
                  <a:pt x="34643" y="98799"/>
                </a:lnTo>
                <a:lnTo>
                  <a:pt x="34287" y="99999"/>
                </a:lnTo>
                <a:lnTo>
                  <a:pt x="33786" y="107756"/>
                </a:lnTo>
                <a:lnTo>
                  <a:pt x="34985" y="109780"/>
                </a:lnTo>
                <a:lnTo>
                  <a:pt x="37055" y="111130"/>
                </a:lnTo>
                <a:lnTo>
                  <a:pt x="39705" y="112030"/>
                </a:lnTo>
                <a:lnTo>
                  <a:pt x="41472" y="111360"/>
                </a:lnTo>
                <a:lnTo>
                  <a:pt x="42649" y="109643"/>
                </a:lnTo>
                <a:lnTo>
                  <a:pt x="43434" y="107229"/>
                </a:lnTo>
                <a:lnTo>
                  <a:pt x="45228" y="105619"/>
                </a:lnTo>
                <a:lnTo>
                  <a:pt x="47693" y="104546"/>
                </a:lnTo>
                <a:lnTo>
                  <a:pt x="50607" y="103830"/>
                </a:lnTo>
                <a:lnTo>
                  <a:pt x="57231" y="99649"/>
                </a:lnTo>
                <a:lnTo>
                  <a:pt x="60776" y="96756"/>
                </a:lnTo>
                <a:lnTo>
                  <a:pt x="65679" y="94827"/>
                </a:lnTo>
                <a:lnTo>
                  <a:pt x="71487" y="93541"/>
                </a:lnTo>
                <a:lnTo>
                  <a:pt x="77900" y="92684"/>
                </a:lnTo>
                <a:lnTo>
                  <a:pt x="84715" y="89572"/>
                </a:lnTo>
                <a:lnTo>
                  <a:pt x="91798" y="84958"/>
                </a:lnTo>
                <a:lnTo>
                  <a:pt x="99060" y="79342"/>
                </a:lnTo>
                <a:lnTo>
                  <a:pt x="107712" y="73058"/>
                </a:lnTo>
                <a:lnTo>
                  <a:pt x="127484" y="59302"/>
                </a:lnTo>
                <a:lnTo>
                  <a:pt x="134281" y="53348"/>
                </a:lnTo>
                <a:lnTo>
                  <a:pt x="138812" y="48108"/>
                </a:lnTo>
                <a:lnTo>
                  <a:pt x="141833" y="43346"/>
                </a:lnTo>
                <a:lnTo>
                  <a:pt x="145117" y="40170"/>
                </a:lnTo>
                <a:lnTo>
                  <a:pt x="148576" y="38053"/>
                </a:lnTo>
                <a:lnTo>
                  <a:pt x="152152" y="36642"/>
                </a:lnTo>
                <a:lnTo>
                  <a:pt x="159512" y="31687"/>
                </a:lnTo>
                <a:lnTo>
                  <a:pt x="167017" y="25252"/>
                </a:lnTo>
                <a:lnTo>
                  <a:pt x="181499" y="11591"/>
                </a:lnTo>
                <a:lnTo>
                  <a:pt x="188035" y="11147"/>
                </a:lnTo>
                <a:lnTo>
                  <a:pt x="189888" y="12354"/>
                </a:lnTo>
                <a:lnTo>
                  <a:pt x="191124" y="14430"/>
                </a:lnTo>
                <a:lnTo>
                  <a:pt x="192496" y="20122"/>
                </a:lnTo>
                <a:lnTo>
                  <a:pt x="193107" y="26885"/>
                </a:lnTo>
                <a:lnTo>
                  <a:pt x="194539" y="30466"/>
                </a:lnTo>
                <a:lnTo>
                  <a:pt x="199518" y="37832"/>
                </a:lnTo>
                <a:lnTo>
                  <a:pt x="203893" y="42845"/>
                </a:lnTo>
                <a:lnTo>
                  <a:pt x="209350" y="48726"/>
                </a:lnTo>
                <a:lnTo>
                  <a:pt x="215528" y="55188"/>
                </a:lnTo>
                <a:lnTo>
                  <a:pt x="218377" y="62035"/>
                </a:lnTo>
                <a:lnTo>
                  <a:pt x="219006" y="69140"/>
                </a:lnTo>
                <a:lnTo>
                  <a:pt x="218156" y="76417"/>
                </a:lnTo>
                <a:lnTo>
                  <a:pt x="218859" y="83808"/>
                </a:lnTo>
                <a:lnTo>
                  <a:pt x="220597" y="91275"/>
                </a:lnTo>
                <a:lnTo>
                  <a:pt x="223026" y="98793"/>
                </a:lnTo>
                <a:lnTo>
                  <a:pt x="225916" y="110155"/>
                </a:lnTo>
                <a:lnTo>
                  <a:pt x="232513" y="139713"/>
                </a:lnTo>
                <a:lnTo>
                  <a:pt x="236050" y="153946"/>
                </a:lnTo>
                <a:lnTo>
                  <a:pt x="239678" y="167243"/>
                </a:lnTo>
                <a:lnTo>
                  <a:pt x="243367" y="179918"/>
                </a:lnTo>
                <a:lnTo>
                  <a:pt x="245826" y="192179"/>
                </a:lnTo>
                <a:lnTo>
                  <a:pt x="247466" y="204162"/>
                </a:lnTo>
                <a:lnTo>
                  <a:pt x="248559" y="215961"/>
                </a:lnTo>
                <a:lnTo>
                  <a:pt x="249287" y="226367"/>
                </a:lnTo>
                <a:lnTo>
                  <a:pt x="249773" y="235845"/>
                </a:lnTo>
                <a:lnTo>
                  <a:pt x="250097" y="244703"/>
                </a:lnTo>
                <a:lnTo>
                  <a:pt x="249043" y="256959"/>
                </a:lnTo>
                <a:lnTo>
                  <a:pt x="247070" y="271479"/>
                </a:lnTo>
                <a:lnTo>
                  <a:pt x="244485" y="287509"/>
                </a:lnTo>
                <a:lnTo>
                  <a:pt x="240222" y="300736"/>
                </a:lnTo>
                <a:lnTo>
                  <a:pt x="234839" y="312094"/>
                </a:lnTo>
                <a:lnTo>
                  <a:pt x="228711" y="322205"/>
                </a:lnTo>
                <a:lnTo>
                  <a:pt x="223356" y="332757"/>
                </a:lnTo>
                <a:lnTo>
                  <a:pt x="218515" y="343601"/>
                </a:lnTo>
                <a:lnTo>
                  <a:pt x="214018" y="354640"/>
                </a:lnTo>
                <a:lnTo>
                  <a:pt x="209750" y="363270"/>
                </a:lnTo>
                <a:lnTo>
                  <a:pt x="205635" y="370293"/>
                </a:lnTo>
                <a:lnTo>
                  <a:pt x="201622" y="376245"/>
                </a:lnTo>
                <a:lnTo>
                  <a:pt x="196406" y="382753"/>
                </a:lnTo>
                <a:lnTo>
                  <a:pt x="190389" y="389632"/>
                </a:lnTo>
                <a:lnTo>
                  <a:pt x="183837" y="396758"/>
                </a:lnTo>
                <a:lnTo>
                  <a:pt x="176930" y="402778"/>
                </a:lnTo>
                <a:lnTo>
                  <a:pt x="169785" y="408062"/>
                </a:lnTo>
                <a:lnTo>
                  <a:pt x="162481" y="412855"/>
                </a:lnTo>
                <a:lnTo>
                  <a:pt x="155072" y="417319"/>
                </a:lnTo>
                <a:lnTo>
                  <a:pt x="147593" y="421566"/>
                </a:lnTo>
                <a:lnTo>
                  <a:pt x="140067" y="425667"/>
                </a:lnTo>
                <a:lnTo>
                  <a:pt x="132509" y="428401"/>
                </a:lnTo>
                <a:lnTo>
                  <a:pt x="124931" y="430224"/>
                </a:lnTo>
                <a:lnTo>
                  <a:pt x="117339" y="431439"/>
                </a:lnTo>
                <a:lnTo>
                  <a:pt x="109738" y="432249"/>
                </a:lnTo>
                <a:lnTo>
                  <a:pt x="102130" y="432789"/>
                </a:lnTo>
                <a:lnTo>
                  <a:pt x="94518" y="433149"/>
                </a:lnTo>
                <a:lnTo>
                  <a:pt x="79287" y="433549"/>
                </a:lnTo>
                <a:lnTo>
                  <a:pt x="71670" y="433656"/>
                </a:lnTo>
                <a:lnTo>
                  <a:pt x="65321" y="432457"/>
                </a:lnTo>
                <a:lnTo>
                  <a:pt x="59819" y="430388"/>
                </a:lnTo>
                <a:lnTo>
                  <a:pt x="54881" y="427738"/>
                </a:lnTo>
                <a:lnTo>
                  <a:pt x="49049" y="425972"/>
                </a:lnTo>
                <a:lnTo>
                  <a:pt x="42621" y="424794"/>
                </a:lnTo>
                <a:lnTo>
                  <a:pt x="35795" y="424009"/>
                </a:lnTo>
                <a:lnTo>
                  <a:pt x="29975" y="420946"/>
                </a:lnTo>
                <a:lnTo>
                  <a:pt x="24825" y="416364"/>
                </a:lnTo>
                <a:lnTo>
                  <a:pt x="20121" y="410769"/>
                </a:lnTo>
                <a:lnTo>
                  <a:pt x="15716" y="403229"/>
                </a:lnTo>
                <a:lnTo>
                  <a:pt x="11509" y="394392"/>
                </a:lnTo>
                <a:lnTo>
                  <a:pt x="7434" y="384691"/>
                </a:lnTo>
                <a:lnTo>
                  <a:pt x="4718" y="373144"/>
                </a:lnTo>
                <a:lnTo>
                  <a:pt x="2907" y="360366"/>
                </a:lnTo>
                <a:lnTo>
                  <a:pt x="1699" y="346767"/>
                </a:lnTo>
                <a:lnTo>
                  <a:pt x="894" y="335161"/>
                </a:lnTo>
                <a:lnTo>
                  <a:pt x="0" y="315493"/>
                </a:lnTo>
                <a:lnTo>
                  <a:pt x="1032" y="306692"/>
                </a:lnTo>
                <a:lnTo>
                  <a:pt x="2989" y="298284"/>
                </a:lnTo>
                <a:lnTo>
                  <a:pt x="5564" y="290140"/>
                </a:lnTo>
                <a:lnTo>
                  <a:pt x="8551" y="282169"/>
                </a:lnTo>
                <a:lnTo>
                  <a:pt x="11812" y="274316"/>
                </a:lnTo>
                <a:lnTo>
                  <a:pt x="15256" y="266541"/>
                </a:lnTo>
                <a:lnTo>
                  <a:pt x="20092" y="258817"/>
                </a:lnTo>
                <a:lnTo>
                  <a:pt x="25857" y="251128"/>
                </a:lnTo>
                <a:lnTo>
                  <a:pt x="32239" y="243462"/>
                </a:lnTo>
                <a:lnTo>
                  <a:pt x="41574" y="234541"/>
                </a:lnTo>
                <a:lnTo>
                  <a:pt x="52878" y="224784"/>
                </a:lnTo>
                <a:lnTo>
                  <a:pt x="65493" y="214469"/>
                </a:lnTo>
                <a:lnTo>
                  <a:pt x="77714" y="205052"/>
                </a:lnTo>
                <a:lnTo>
                  <a:pt x="89671" y="196235"/>
                </a:lnTo>
                <a:lnTo>
                  <a:pt x="101452" y="187816"/>
                </a:lnTo>
                <a:lnTo>
                  <a:pt x="111846" y="180934"/>
                </a:lnTo>
                <a:lnTo>
                  <a:pt x="121316" y="175076"/>
                </a:lnTo>
                <a:lnTo>
                  <a:pt x="130169" y="169900"/>
                </a:lnTo>
                <a:lnTo>
                  <a:pt x="138611" y="165180"/>
                </a:lnTo>
                <a:lnTo>
                  <a:pt x="154764" y="156548"/>
                </a:lnTo>
                <a:lnTo>
                  <a:pt x="162628" y="153739"/>
                </a:lnTo>
                <a:lnTo>
                  <a:pt x="170410" y="151866"/>
                </a:lnTo>
                <a:lnTo>
                  <a:pt x="216455" y="1481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1"/>
          <p:cNvSpPr/>
          <p:nvPr/>
        </p:nvSpPr>
        <p:spPr>
          <a:xfrm>
            <a:off x="1623060" y="3166273"/>
            <a:ext cx="240031" cy="262714"/>
          </a:xfrm>
          <a:custGeom>
            <a:avLst/>
            <a:gdLst/>
            <a:ahLst/>
            <a:cxnLst/>
            <a:rect l="0" t="0" r="0" b="0"/>
            <a:pathLst>
              <a:path w="240031" h="262714">
                <a:moveTo>
                  <a:pt x="0" y="34127"/>
                </a:moveTo>
                <a:lnTo>
                  <a:pt x="6067" y="21991"/>
                </a:lnTo>
                <a:lnTo>
                  <a:pt x="9125" y="18416"/>
                </a:lnTo>
                <a:lnTo>
                  <a:pt x="12433" y="16033"/>
                </a:lnTo>
                <a:lnTo>
                  <a:pt x="19496" y="12115"/>
                </a:lnTo>
                <a:lnTo>
                  <a:pt x="26868" y="6140"/>
                </a:lnTo>
                <a:lnTo>
                  <a:pt x="31882" y="4039"/>
                </a:lnTo>
                <a:lnTo>
                  <a:pt x="37764" y="2638"/>
                </a:lnTo>
                <a:lnTo>
                  <a:pt x="44226" y="1704"/>
                </a:lnTo>
                <a:lnTo>
                  <a:pt x="49804" y="1082"/>
                </a:lnTo>
                <a:lnTo>
                  <a:pt x="54793" y="667"/>
                </a:lnTo>
                <a:lnTo>
                  <a:pt x="59388" y="390"/>
                </a:lnTo>
                <a:lnTo>
                  <a:pt x="67881" y="82"/>
                </a:lnTo>
                <a:lnTo>
                  <a:pt x="71924" y="0"/>
                </a:lnTo>
                <a:lnTo>
                  <a:pt x="78429" y="1216"/>
                </a:lnTo>
                <a:lnTo>
                  <a:pt x="86576" y="3296"/>
                </a:lnTo>
                <a:lnTo>
                  <a:pt x="95817" y="5953"/>
                </a:lnTo>
                <a:lnTo>
                  <a:pt x="103248" y="10264"/>
                </a:lnTo>
                <a:lnTo>
                  <a:pt x="109472" y="15678"/>
                </a:lnTo>
                <a:lnTo>
                  <a:pt x="114891" y="21827"/>
                </a:lnTo>
                <a:lnTo>
                  <a:pt x="124299" y="32047"/>
                </a:lnTo>
                <a:lnTo>
                  <a:pt x="128586" y="36550"/>
                </a:lnTo>
                <a:lnTo>
                  <a:pt x="130174" y="42092"/>
                </a:lnTo>
                <a:lnTo>
                  <a:pt x="129963" y="48327"/>
                </a:lnTo>
                <a:lnTo>
                  <a:pt x="128552" y="55023"/>
                </a:lnTo>
                <a:lnTo>
                  <a:pt x="127611" y="60758"/>
                </a:lnTo>
                <a:lnTo>
                  <a:pt x="126984" y="65851"/>
                </a:lnTo>
                <a:lnTo>
                  <a:pt x="126566" y="70516"/>
                </a:lnTo>
                <a:lnTo>
                  <a:pt x="125017" y="76166"/>
                </a:lnTo>
                <a:lnTo>
                  <a:pt x="122715" y="82473"/>
                </a:lnTo>
                <a:lnTo>
                  <a:pt x="119910" y="89217"/>
                </a:lnTo>
                <a:lnTo>
                  <a:pt x="116770" y="96254"/>
                </a:lnTo>
                <a:lnTo>
                  <a:pt x="109894" y="110845"/>
                </a:lnTo>
                <a:lnTo>
                  <a:pt x="106283" y="117022"/>
                </a:lnTo>
                <a:lnTo>
                  <a:pt x="102605" y="122410"/>
                </a:lnTo>
                <a:lnTo>
                  <a:pt x="98883" y="127272"/>
                </a:lnTo>
                <a:lnTo>
                  <a:pt x="95132" y="133054"/>
                </a:lnTo>
                <a:lnTo>
                  <a:pt x="91361" y="139448"/>
                </a:lnTo>
                <a:lnTo>
                  <a:pt x="87577" y="146251"/>
                </a:lnTo>
                <a:lnTo>
                  <a:pt x="82515" y="152056"/>
                </a:lnTo>
                <a:lnTo>
                  <a:pt x="76600" y="157197"/>
                </a:lnTo>
                <a:lnTo>
                  <a:pt x="70116" y="161893"/>
                </a:lnTo>
                <a:lnTo>
                  <a:pt x="65794" y="166294"/>
                </a:lnTo>
                <a:lnTo>
                  <a:pt x="62913" y="170498"/>
                </a:lnTo>
                <a:lnTo>
                  <a:pt x="58441" y="179826"/>
                </a:lnTo>
                <a:lnTo>
                  <a:pt x="52220" y="192439"/>
                </a:lnTo>
                <a:lnTo>
                  <a:pt x="48783" y="198088"/>
                </a:lnTo>
                <a:lnTo>
                  <a:pt x="45222" y="203124"/>
                </a:lnTo>
                <a:lnTo>
                  <a:pt x="41578" y="207752"/>
                </a:lnTo>
                <a:lnTo>
                  <a:pt x="39148" y="212107"/>
                </a:lnTo>
                <a:lnTo>
                  <a:pt x="37529" y="216280"/>
                </a:lnTo>
                <a:lnTo>
                  <a:pt x="36449" y="220332"/>
                </a:lnTo>
                <a:lnTo>
                  <a:pt x="36999" y="224304"/>
                </a:lnTo>
                <a:lnTo>
                  <a:pt x="38636" y="228221"/>
                </a:lnTo>
                <a:lnTo>
                  <a:pt x="43841" y="235961"/>
                </a:lnTo>
                <a:lnTo>
                  <a:pt x="50388" y="243634"/>
                </a:lnTo>
                <a:lnTo>
                  <a:pt x="53912" y="246188"/>
                </a:lnTo>
                <a:lnTo>
                  <a:pt x="61214" y="249026"/>
                </a:lnTo>
                <a:lnTo>
                  <a:pt x="63669" y="251053"/>
                </a:lnTo>
                <a:lnTo>
                  <a:pt x="65306" y="253674"/>
                </a:lnTo>
                <a:lnTo>
                  <a:pt x="66397" y="256692"/>
                </a:lnTo>
                <a:lnTo>
                  <a:pt x="69665" y="258703"/>
                </a:lnTo>
                <a:lnTo>
                  <a:pt x="74383" y="260044"/>
                </a:lnTo>
                <a:lnTo>
                  <a:pt x="80068" y="260938"/>
                </a:lnTo>
                <a:lnTo>
                  <a:pt x="88939" y="261534"/>
                </a:lnTo>
                <a:lnTo>
                  <a:pt x="99932" y="261932"/>
                </a:lnTo>
                <a:lnTo>
                  <a:pt x="141942" y="262570"/>
                </a:lnTo>
                <a:lnTo>
                  <a:pt x="174341" y="262713"/>
                </a:lnTo>
                <a:lnTo>
                  <a:pt x="180998" y="261447"/>
                </a:lnTo>
                <a:lnTo>
                  <a:pt x="189245" y="259333"/>
                </a:lnTo>
                <a:lnTo>
                  <a:pt x="198553" y="256654"/>
                </a:lnTo>
                <a:lnTo>
                  <a:pt x="207299" y="254868"/>
                </a:lnTo>
                <a:lnTo>
                  <a:pt x="215669" y="253678"/>
                </a:lnTo>
                <a:lnTo>
                  <a:pt x="240030" y="251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2"/>
          <p:cNvSpPr/>
          <p:nvPr/>
        </p:nvSpPr>
        <p:spPr>
          <a:xfrm>
            <a:off x="1805940" y="3228622"/>
            <a:ext cx="320041" cy="175870"/>
          </a:xfrm>
          <a:custGeom>
            <a:avLst/>
            <a:gdLst/>
            <a:ahLst/>
            <a:cxnLst/>
            <a:rect l="0" t="0" r="0" b="0"/>
            <a:pathLst>
              <a:path w="320041" h="175870">
                <a:moveTo>
                  <a:pt x="0" y="6067"/>
                </a:moveTo>
                <a:lnTo>
                  <a:pt x="0" y="0"/>
                </a:lnTo>
                <a:lnTo>
                  <a:pt x="1270" y="752"/>
                </a:lnTo>
                <a:lnTo>
                  <a:pt x="3386" y="3794"/>
                </a:lnTo>
                <a:lnTo>
                  <a:pt x="6067" y="8362"/>
                </a:lnTo>
                <a:lnTo>
                  <a:pt x="11665" y="15217"/>
                </a:lnTo>
                <a:lnTo>
                  <a:pt x="19206" y="23597"/>
                </a:lnTo>
                <a:lnTo>
                  <a:pt x="28044" y="32994"/>
                </a:lnTo>
                <a:lnTo>
                  <a:pt x="39016" y="41798"/>
                </a:lnTo>
                <a:lnTo>
                  <a:pt x="51410" y="50208"/>
                </a:lnTo>
                <a:lnTo>
                  <a:pt x="64754" y="58354"/>
                </a:lnTo>
                <a:lnTo>
                  <a:pt x="78729" y="66325"/>
                </a:lnTo>
                <a:lnTo>
                  <a:pt x="107804" y="81955"/>
                </a:lnTo>
                <a:lnTo>
                  <a:pt x="120129" y="89680"/>
                </a:lnTo>
                <a:lnTo>
                  <a:pt x="130886" y="97369"/>
                </a:lnTo>
                <a:lnTo>
                  <a:pt x="140597" y="105035"/>
                </a:lnTo>
                <a:lnTo>
                  <a:pt x="149611" y="111416"/>
                </a:lnTo>
                <a:lnTo>
                  <a:pt x="158161" y="116940"/>
                </a:lnTo>
                <a:lnTo>
                  <a:pt x="166401" y="121892"/>
                </a:lnTo>
                <a:lnTo>
                  <a:pt x="176973" y="126464"/>
                </a:lnTo>
                <a:lnTo>
                  <a:pt x="189102" y="130782"/>
                </a:lnTo>
                <a:lnTo>
                  <a:pt x="202268" y="134930"/>
                </a:lnTo>
                <a:lnTo>
                  <a:pt x="212315" y="138966"/>
                </a:lnTo>
                <a:lnTo>
                  <a:pt x="220283" y="142927"/>
                </a:lnTo>
                <a:lnTo>
                  <a:pt x="226865" y="146837"/>
                </a:lnTo>
                <a:lnTo>
                  <a:pt x="233794" y="150714"/>
                </a:lnTo>
                <a:lnTo>
                  <a:pt x="248265" y="158408"/>
                </a:lnTo>
                <a:lnTo>
                  <a:pt x="254410" y="160968"/>
                </a:lnTo>
                <a:lnTo>
                  <a:pt x="259776" y="162675"/>
                </a:lnTo>
                <a:lnTo>
                  <a:pt x="269126" y="164570"/>
                </a:lnTo>
                <a:lnTo>
                  <a:pt x="277514" y="165413"/>
                </a:lnTo>
                <a:lnTo>
                  <a:pt x="281530" y="166908"/>
                </a:lnTo>
                <a:lnTo>
                  <a:pt x="289377" y="171956"/>
                </a:lnTo>
                <a:lnTo>
                  <a:pt x="297099" y="175045"/>
                </a:lnTo>
                <a:lnTo>
                  <a:pt x="300936" y="175869"/>
                </a:lnTo>
                <a:lnTo>
                  <a:pt x="303494" y="175148"/>
                </a:lnTo>
                <a:lnTo>
                  <a:pt x="305199" y="173398"/>
                </a:lnTo>
                <a:lnTo>
                  <a:pt x="306336" y="170961"/>
                </a:lnTo>
                <a:lnTo>
                  <a:pt x="308364" y="169337"/>
                </a:lnTo>
                <a:lnTo>
                  <a:pt x="310986" y="168253"/>
                </a:lnTo>
                <a:lnTo>
                  <a:pt x="320040" y="1660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"/>
          <p:cNvSpPr/>
          <p:nvPr/>
        </p:nvSpPr>
        <p:spPr>
          <a:xfrm>
            <a:off x="1885950" y="3211829"/>
            <a:ext cx="194311" cy="217172"/>
          </a:xfrm>
          <a:custGeom>
            <a:avLst/>
            <a:gdLst/>
            <a:ahLst/>
            <a:cxnLst/>
            <a:rect l="0" t="0" r="0" b="0"/>
            <a:pathLst>
              <a:path w="194311" h="217172">
                <a:moveTo>
                  <a:pt x="194310" y="0"/>
                </a:moveTo>
                <a:lnTo>
                  <a:pt x="188242" y="12136"/>
                </a:lnTo>
                <a:lnTo>
                  <a:pt x="185184" y="16981"/>
                </a:lnTo>
                <a:lnTo>
                  <a:pt x="181876" y="21481"/>
                </a:lnTo>
                <a:lnTo>
                  <a:pt x="178401" y="25751"/>
                </a:lnTo>
                <a:lnTo>
                  <a:pt x="173544" y="31137"/>
                </a:lnTo>
                <a:lnTo>
                  <a:pt x="161374" y="43896"/>
                </a:lnTo>
                <a:lnTo>
                  <a:pt x="155842" y="50854"/>
                </a:lnTo>
                <a:lnTo>
                  <a:pt x="150885" y="58033"/>
                </a:lnTo>
                <a:lnTo>
                  <a:pt x="146310" y="65359"/>
                </a:lnTo>
                <a:lnTo>
                  <a:pt x="140720" y="72782"/>
                </a:lnTo>
                <a:lnTo>
                  <a:pt x="134453" y="80272"/>
                </a:lnTo>
                <a:lnTo>
                  <a:pt x="127735" y="87805"/>
                </a:lnTo>
                <a:lnTo>
                  <a:pt x="113498" y="102948"/>
                </a:lnTo>
                <a:lnTo>
                  <a:pt x="77556" y="139550"/>
                </a:lnTo>
                <a:lnTo>
                  <a:pt x="55113" y="162044"/>
                </a:lnTo>
                <a:lnTo>
                  <a:pt x="51982" y="167720"/>
                </a:lnTo>
                <a:lnTo>
                  <a:pt x="49894" y="174044"/>
                </a:lnTo>
                <a:lnTo>
                  <a:pt x="48503" y="180799"/>
                </a:lnTo>
                <a:lnTo>
                  <a:pt x="46305" y="185303"/>
                </a:lnTo>
                <a:lnTo>
                  <a:pt x="43570" y="188306"/>
                </a:lnTo>
                <a:lnTo>
                  <a:pt x="40476" y="190307"/>
                </a:lnTo>
                <a:lnTo>
                  <a:pt x="37144" y="192912"/>
                </a:lnTo>
                <a:lnTo>
                  <a:pt x="33653" y="195918"/>
                </a:lnTo>
                <a:lnTo>
                  <a:pt x="30055" y="199192"/>
                </a:lnTo>
                <a:lnTo>
                  <a:pt x="25117" y="202645"/>
                </a:lnTo>
                <a:lnTo>
                  <a:pt x="19284" y="206217"/>
                </a:lnTo>
                <a:lnTo>
                  <a:pt x="0" y="21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"/>
          <p:cNvSpPr/>
          <p:nvPr/>
        </p:nvSpPr>
        <p:spPr>
          <a:xfrm>
            <a:off x="2103120" y="3086710"/>
            <a:ext cx="331470" cy="170323"/>
          </a:xfrm>
          <a:custGeom>
            <a:avLst/>
            <a:gdLst/>
            <a:ahLst/>
            <a:cxnLst/>
            <a:rect l="0" t="0" r="0" b="0"/>
            <a:pathLst>
              <a:path w="331470" h="170323">
                <a:moveTo>
                  <a:pt x="0" y="22249"/>
                </a:moveTo>
                <a:lnTo>
                  <a:pt x="6067" y="16182"/>
                </a:lnTo>
                <a:lnTo>
                  <a:pt x="10395" y="13124"/>
                </a:lnTo>
                <a:lnTo>
                  <a:pt x="15820" y="9816"/>
                </a:lnTo>
                <a:lnTo>
                  <a:pt x="21976" y="6341"/>
                </a:lnTo>
                <a:lnTo>
                  <a:pt x="29891" y="4024"/>
                </a:lnTo>
                <a:lnTo>
                  <a:pt x="38977" y="2479"/>
                </a:lnTo>
                <a:lnTo>
                  <a:pt x="48845" y="1449"/>
                </a:lnTo>
                <a:lnTo>
                  <a:pt x="60503" y="762"/>
                </a:lnTo>
                <a:lnTo>
                  <a:pt x="87003" y="0"/>
                </a:lnTo>
                <a:lnTo>
                  <a:pt x="101182" y="1066"/>
                </a:lnTo>
                <a:lnTo>
                  <a:pt x="115715" y="3047"/>
                </a:lnTo>
                <a:lnTo>
                  <a:pt x="130483" y="5638"/>
                </a:lnTo>
                <a:lnTo>
                  <a:pt x="142868" y="7365"/>
                </a:lnTo>
                <a:lnTo>
                  <a:pt x="153666" y="8516"/>
                </a:lnTo>
                <a:lnTo>
                  <a:pt x="163404" y="9284"/>
                </a:lnTo>
                <a:lnTo>
                  <a:pt x="171166" y="11066"/>
                </a:lnTo>
                <a:lnTo>
                  <a:pt x="177610" y="13524"/>
                </a:lnTo>
                <a:lnTo>
                  <a:pt x="203147" y="26594"/>
                </a:lnTo>
                <a:lnTo>
                  <a:pt x="207821" y="30225"/>
                </a:lnTo>
                <a:lnTo>
                  <a:pt x="210937" y="33917"/>
                </a:lnTo>
                <a:lnTo>
                  <a:pt x="213015" y="37648"/>
                </a:lnTo>
                <a:lnTo>
                  <a:pt x="214400" y="41405"/>
                </a:lnTo>
                <a:lnTo>
                  <a:pt x="215323" y="45180"/>
                </a:lnTo>
                <a:lnTo>
                  <a:pt x="215938" y="48966"/>
                </a:lnTo>
                <a:lnTo>
                  <a:pt x="216349" y="52761"/>
                </a:lnTo>
                <a:lnTo>
                  <a:pt x="216622" y="56560"/>
                </a:lnTo>
                <a:lnTo>
                  <a:pt x="216805" y="60363"/>
                </a:lnTo>
                <a:lnTo>
                  <a:pt x="215656" y="64169"/>
                </a:lnTo>
                <a:lnTo>
                  <a:pt x="213621" y="67976"/>
                </a:lnTo>
                <a:lnTo>
                  <a:pt x="210994" y="71784"/>
                </a:lnTo>
                <a:lnTo>
                  <a:pt x="207972" y="75592"/>
                </a:lnTo>
                <a:lnTo>
                  <a:pt x="204688" y="79401"/>
                </a:lnTo>
                <a:lnTo>
                  <a:pt x="201229" y="83211"/>
                </a:lnTo>
                <a:lnTo>
                  <a:pt x="193998" y="90830"/>
                </a:lnTo>
                <a:lnTo>
                  <a:pt x="145245" y="139889"/>
                </a:lnTo>
                <a:lnTo>
                  <a:pt x="141280" y="142586"/>
                </a:lnTo>
                <a:lnTo>
                  <a:pt x="133487" y="145582"/>
                </a:lnTo>
                <a:lnTo>
                  <a:pt x="130901" y="147651"/>
                </a:lnTo>
                <a:lnTo>
                  <a:pt x="129178" y="150301"/>
                </a:lnTo>
                <a:lnTo>
                  <a:pt x="126411" y="157610"/>
                </a:lnTo>
                <a:lnTo>
                  <a:pt x="126032" y="161997"/>
                </a:lnTo>
                <a:lnTo>
                  <a:pt x="125931" y="164944"/>
                </a:lnTo>
                <a:lnTo>
                  <a:pt x="127134" y="166909"/>
                </a:lnTo>
                <a:lnTo>
                  <a:pt x="129206" y="168220"/>
                </a:lnTo>
                <a:lnTo>
                  <a:pt x="131857" y="169093"/>
                </a:lnTo>
                <a:lnTo>
                  <a:pt x="137435" y="169675"/>
                </a:lnTo>
                <a:lnTo>
                  <a:pt x="144963" y="170063"/>
                </a:lnTo>
                <a:lnTo>
                  <a:pt x="153792" y="170322"/>
                </a:lnTo>
                <a:lnTo>
                  <a:pt x="168568" y="169224"/>
                </a:lnTo>
                <a:lnTo>
                  <a:pt x="187308" y="167223"/>
                </a:lnTo>
                <a:lnTo>
                  <a:pt x="208692" y="164618"/>
                </a:lnTo>
                <a:lnTo>
                  <a:pt x="225488" y="161612"/>
                </a:lnTo>
                <a:lnTo>
                  <a:pt x="239225" y="158338"/>
                </a:lnTo>
                <a:lnTo>
                  <a:pt x="250923" y="154885"/>
                </a:lnTo>
                <a:lnTo>
                  <a:pt x="261262" y="152583"/>
                </a:lnTo>
                <a:lnTo>
                  <a:pt x="270694" y="151049"/>
                </a:lnTo>
                <a:lnTo>
                  <a:pt x="279523" y="150026"/>
                </a:lnTo>
                <a:lnTo>
                  <a:pt x="286678" y="149344"/>
                </a:lnTo>
                <a:lnTo>
                  <a:pt x="292719" y="148889"/>
                </a:lnTo>
                <a:lnTo>
                  <a:pt x="298016" y="148586"/>
                </a:lnTo>
                <a:lnTo>
                  <a:pt x="310675" y="148249"/>
                </a:lnTo>
                <a:lnTo>
                  <a:pt x="331469" y="1479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5"/>
          <p:cNvSpPr/>
          <p:nvPr/>
        </p:nvSpPr>
        <p:spPr>
          <a:xfrm>
            <a:off x="2548889" y="3314700"/>
            <a:ext cx="228601" cy="22860"/>
          </a:xfrm>
          <a:custGeom>
            <a:avLst/>
            <a:gdLst/>
            <a:ahLst/>
            <a:cxnLst/>
            <a:rect l="0" t="0" r="0" b="0"/>
            <a:pathLst>
              <a:path w="228601" h="22860">
                <a:moveTo>
                  <a:pt x="0" y="22859"/>
                </a:moveTo>
                <a:lnTo>
                  <a:pt x="31818" y="22859"/>
                </a:lnTo>
                <a:lnTo>
                  <a:pt x="38993" y="21589"/>
                </a:lnTo>
                <a:lnTo>
                  <a:pt x="46315" y="19473"/>
                </a:lnTo>
                <a:lnTo>
                  <a:pt x="53737" y="16792"/>
                </a:lnTo>
                <a:lnTo>
                  <a:pt x="62495" y="15004"/>
                </a:lnTo>
                <a:lnTo>
                  <a:pt x="72144" y="13813"/>
                </a:lnTo>
                <a:lnTo>
                  <a:pt x="90484" y="12489"/>
                </a:lnTo>
                <a:lnTo>
                  <a:pt x="102869" y="11900"/>
                </a:lnTo>
                <a:lnTo>
                  <a:pt x="129117" y="11569"/>
                </a:lnTo>
                <a:lnTo>
                  <a:pt x="141958" y="10252"/>
                </a:lnTo>
                <a:lnTo>
                  <a:pt x="156869" y="8105"/>
                </a:lnTo>
                <a:lnTo>
                  <a:pt x="173159" y="5403"/>
                </a:lnTo>
                <a:lnTo>
                  <a:pt x="185290" y="3602"/>
                </a:lnTo>
                <a:lnTo>
                  <a:pt x="194647" y="2401"/>
                </a:lnTo>
                <a:lnTo>
                  <a:pt x="212721" y="474"/>
                </a:lnTo>
                <a:lnTo>
                  <a:pt x="218580" y="21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6"/>
          <p:cNvSpPr/>
          <p:nvPr/>
        </p:nvSpPr>
        <p:spPr>
          <a:xfrm>
            <a:off x="2606039" y="3200400"/>
            <a:ext cx="34278" cy="240030"/>
          </a:xfrm>
          <a:custGeom>
            <a:avLst/>
            <a:gdLst/>
            <a:ahLst/>
            <a:cxnLst/>
            <a:rect l="0" t="0" r="0" b="0"/>
            <a:pathLst>
              <a:path w="34278" h="240030">
                <a:moveTo>
                  <a:pt x="0" y="0"/>
                </a:moveTo>
                <a:lnTo>
                  <a:pt x="6068" y="12135"/>
                </a:lnTo>
                <a:lnTo>
                  <a:pt x="9126" y="16980"/>
                </a:lnTo>
                <a:lnTo>
                  <a:pt x="12434" y="21480"/>
                </a:lnTo>
                <a:lnTo>
                  <a:pt x="15910" y="25750"/>
                </a:lnTo>
                <a:lnTo>
                  <a:pt x="18227" y="29866"/>
                </a:lnTo>
                <a:lnTo>
                  <a:pt x="19771" y="33881"/>
                </a:lnTo>
                <a:lnTo>
                  <a:pt x="20801" y="37827"/>
                </a:lnTo>
                <a:lnTo>
                  <a:pt x="22758" y="42998"/>
                </a:lnTo>
                <a:lnTo>
                  <a:pt x="25332" y="48985"/>
                </a:lnTo>
                <a:lnTo>
                  <a:pt x="28318" y="55517"/>
                </a:lnTo>
                <a:lnTo>
                  <a:pt x="30309" y="62411"/>
                </a:lnTo>
                <a:lnTo>
                  <a:pt x="31636" y="69547"/>
                </a:lnTo>
                <a:lnTo>
                  <a:pt x="32521" y="76844"/>
                </a:lnTo>
                <a:lnTo>
                  <a:pt x="33111" y="84250"/>
                </a:lnTo>
                <a:lnTo>
                  <a:pt x="33504" y="91726"/>
                </a:lnTo>
                <a:lnTo>
                  <a:pt x="33766" y="99251"/>
                </a:lnTo>
                <a:lnTo>
                  <a:pt x="34260" y="183523"/>
                </a:lnTo>
                <a:lnTo>
                  <a:pt x="34277" y="200522"/>
                </a:lnTo>
                <a:lnTo>
                  <a:pt x="30471" y="207341"/>
                </a:lnTo>
                <a:lnTo>
                  <a:pt x="24125" y="213157"/>
                </a:lnTo>
                <a:lnTo>
                  <a:pt x="16083" y="218305"/>
                </a:lnTo>
                <a:lnTo>
                  <a:pt x="11992" y="223006"/>
                </a:lnTo>
                <a:lnTo>
                  <a:pt x="10535" y="227411"/>
                </a:lnTo>
                <a:lnTo>
                  <a:pt x="11254" y="237537"/>
                </a:lnTo>
                <a:lnTo>
                  <a:pt x="12583" y="238368"/>
                </a:lnTo>
                <a:lnTo>
                  <a:pt x="14739" y="238922"/>
                </a:lnTo>
                <a:lnTo>
                  <a:pt x="22861" y="240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7"/>
          <p:cNvSpPr/>
          <p:nvPr/>
        </p:nvSpPr>
        <p:spPr>
          <a:xfrm>
            <a:off x="2857500" y="3166109"/>
            <a:ext cx="262890" cy="137162"/>
          </a:xfrm>
          <a:custGeom>
            <a:avLst/>
            <a:gdLst/>
            <a:ahLst/>
            <a:cxnLst/>
            <a:rect l="0" t="0" r="0" b="0"/>
            <a:pathLst>
              <a:path w="262890" h="137162">
                <a:moveTo>
                  <a:pt x="0" y="0"/>
                </a:moveTo>
                <a:lnTo>
                  <a:pt x="0" y="15910"/>
                </a:lnTo>
                <a:lnTo>
                  <a:pt x="1270" y="19496"/>
                </a:lnTo>
                <a:lnTo>
                  <a:pt x="3386" y="23158"/>
                </a:lnTo>
                <a:lnTo>
                  <a:pt x="6067" y="26869"/>
                </a:lnTo>
                <a:lnTo>
                  <a:pt x="9125" y="30612"/>
                </a:lnTo>
                <a:lnTo>
                  <a:pt x="12433" y="34379"/>
                </a:lnTo>
                <a:lnTo>
                  <a:pt x="15909" y="38159"/>
                </a:lnTo>
                <a:lnTo>
                  <a:pt x="23157" y="45747"/>
                </a:lnTo>
                <a:lnTo>
                  <a:pt x="38158" y="60966"/>
                </a:lnTo>
                <a:lnTo>
                  <a:pt x="43219" y="64774"/>
                </a:lnTo>
                <a:lnTo>
                  <a:pt x="49132" y="68583"/>
                </a:lnTo>
                <a:lnTo>
                  <a:pt x="55615" y="72392"/>
                </a:lnTo>
                <a:lnTo>
                  <a:pt x="62476" y="76201"/>
                </a:lnTo>
                <a:lnTo>
                  <a:pt x="76874" y="83821"/>
                </a:lnTo>
                <a:lnTo>
                  <a:pt x="82999" y="87631"/>
                </a:lnTo>
                <a:lnTo>
                  <a:pt x="88352" y="91441"/>
                </a:lnTo>
                <a:lnTo>
                  <a:pt x="93192" y="95250"/>
                </a:lnTo>
                <a:lnTo>
                  <a:pt x="98958" y="99061"/>
                </a:lnTo>
                <a:lnTo>
                  <a:pt x="105342" y="102870"/>
                </a:lnTo>
                <a:lnTo>
                  <a:pt x="112138" y="106681"/>
                </a:lnTo>
                <a:lnTo>
                  <a:pt x="126462" y="114300"/>
                </a:lnTo>
                <a:lnTo>
                  <a:pt x="133838" y="118111"/>
                </a:lnTo>
                <a:lnTo>
                  <a:pt x="143835" y="121920"/>
                </a:lnTo>
                <a:lnTo>
                  <a:pt x="155580" y="125730"/>
                </a:lnTo>
                <a:lnTo>
                  <a:pt x="168490" y="129541"/>
                </a:lnTo>
                <a:lnTo>
                  <a:pt x="178366" y="132081"/>
                </a:lnTo>
                <a:lnTo>
                  <a:pt x="186221" y="133774"/>
                </a:lnTo>
                <a:lnTo>
                  <a:pt x="192727" y="134903"/>
                </a:lnTo>
                <a:lnTo>
                  <a:pt x="199605" y="135655"/>
                </a:lnTo>
                <a:lnTo>
                  <a:pt x="206730" y="136157"/>
                </a:lnTo>
                <a:lnTo>
                  <a:pt x="220149" y="136714"/>
                </a:lnTo>
                <a:lnTo>
                  <a:pt x="230347" y="136962"/>
                </a:lnTo>
                <a:lnTo>
                  <a:pt x="262889" y="1371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8"/>
          <p:cNvSpPr/>
          <p:nvPr/>
        </p:nvSpPr>
        <p:spPr>
          <a:xfrm>
            <a:off x="2857500" y="3143250"/>
            <a:ext cx="228601" cy="297180"/>
          </a:xfrm>
          <a:custGeom>
            <a:avLst/>
            <a:gdLst/>
            <a:ahLst/>
            <a:cxnLst/>
            <a:rect l="0" t="0" r="0" b="0"/>
            <a:pathLst>
              <a:path w="228601" h="297180">
                <a:moveTo>
                  <a:pt x="228600" y="0"/>
                </a:moveTo>
                <a:lnTo>
                  <a:pt x="228600" y="12135"/>
                </a:lnTo>
                <a:lnTo>
                  <a:pt x="226060" y="19520"/>
                </a:lnTo>
                <a:lnTo>
                  <a:pt x="221826" y="28253"/>
                </a:lnTo>
                <a:lnTo>
                  <a:pt x="216464" y="37885"/>
                </a:lnTo>
                <a:lnTo>
                  <a:pt x="210349" y="48117"/>
                </a:lnTo>
                <a:lnTo>
                  <a:pt x="196782" y="69645"/>
                </a:lnTo>
                <a:lnTo>
                  <a:pt x="189608" y="79449"/>
                </a:lnTo>
                <a:lnTo>
                  <a:pt x="182285" y="88526"/>
                </a:lnTo>
                <a:lnTo>
                  <a:pt x="174863" y="97117"/>
                </a:lnTo>
                <a:lnTo>
                  <a:pt x="168645" y="105385"/>
                </a:lnTo>
                <a:lnTo>
                  <a:pt x="163230" y="113436"/>
                </a:lnTo>
                <a:lnTo>
                  <a:pt x="158350" y="121344"/>
                </a:lnTo>
                <a:lnTo>
                  <a:pt x="139346" y="150677"/>
                </a:lnTo>
                <a:lnTo>
                  <a:pt x="130997" y="158871"/>
                </a:lnTo>
                <a:lnTo>
                  <a:pt x="121621" y="165604"/>
                </a:lnTo>
                <a:lnTo>
                  <a:pt x="111561" y="171363"/>
                </a:lnTo>
                <a:lnTo>
                  <a:pt x="103583" y="177741"/>
                </a:lnTo>
                <a:lnTo>
                  <a:pt x="96996" y="184534"/>
                </a:lnTo>
                <a:lnTo>
                  <a:pt x="91333" y="191603"/>
                </a:lnTo>
                <a:lnTo>
                  <a:pt x="85019" y="198855"/>
                </a:lnTo>
                <a:lnTo>
                  <a:pt x="78269" y="206230"/>
                </a:lnTo>
                <a:lnTo>
                  <a:pt x="60021" y="225358"/>
                </a:lnTo>
                <a:lnTo>
                  <a:pt x="42477" y="243199"/>
                </a:lnTo>
                <a:lnTo>
                  <a:pt x="39748" y="248493"/>
                </a:lnTo>
                <a:lnTo>
                  <a:pt x="37928" y="254562"/>
                </a:lnTo>
                <a:lnTo>
                  <a:pt x="36715" y="261148"/>
                </a:lnTo>
                <a:lnTo>
                  <a:pt x="32097" y="266808"/>
                </a:lnTo>
                <a:lnTo>
                  <a:pt x="25208" y="271852"/>
                </a:lnTo>
                <a:lnTo>
                  <a:pt x="16805" y="276485"/>
                </a:lnTo>
                <a:lnTo>
                  <a:pt x="11203" y="280843"/>
                </a:lnTo>
                <a:lnTo>
                  <a:pt x="7469" y="285018"/>
                </a:lnTo>
                <a:lnTo>
                  <a:pt x="0" y="2971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9"/>
          <p:cNvSpPr/>
          <p:nvPr/>
        </p:nvSpPr>
        <p:spPr>
          <a:xfrm>
            <a:off x="3143250" y="3577589"/>
            <a:ext cx="240030" cy="11432"/>
          </a:xfrm>
          <a:custGeom>
            <a:avLst/>
            <a:gdLst/>
            <a:ahLst/>
            <a:cxnLst/>
            <a:rect l="0" t="0" r="0" b="0"/>
            <a:pathLst>
              <a:path w="240030" h="11432">
                <a:moveTo>
                  <a:pt x="0" y="11431"/>
                </a:moveTo>
                <a:lnTo>
                  <a:pt x="118777" y="11431"/>
                </a:lnTo>
                <a:lnTo>
                  <a:pt x="127444" y="10161"/>
                </a:lnTo>
                <a:lnTo>
                  <a:pt x="135763" y="8044"/>
                </a:lnTo>
                <a:lnTo>
                  <a:pt x="143848" y="5363"/>
                </a:lnTo>
                <a:lnTo>
                  <a:pt x="151779" y="3575"/>
                </a:lnTo>
                <a:lnTo>
                  <a:pt x="159606" y="2383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0"/>
          <p:cNvSpPr/>
          <p:nvPr/>
        </p:nvSpPr>
        <p:spPr>
          <a:xfrm>
            <a:off x="3108960" y="3714750"/>
            <a:ext cx="320041" cy="45721"/>
          </a:xfrm>
          <a:custGeom>
            <a:avLst/>
            <a:gdLst/>
            <a:ahLst/>
            <a:cxnLst/>
            <a:rect l="0" t="0" r="0" b="0"/>
            <a:pathLst>
              <a:path w="320041" h="45721">
                <a:moveTo>
                  <a:pt x="0" y="45720"/>
                </a:moveTo>
                <a:lnTo>
                  <a:pt x="12135" y="39652"/>
                </a:lnTo>
                <a:lnTo>
                  <a:pt x="16980" y="36594"/>
                </a:lnTo>
                <a:lnTo>
                  <a:pt x="21480" y="33286"/>
                </a:lnTo>
                <a:lnTo>
                  <a:pt x="25750" y="29810"/>
                </a:lnTo>
                <a:lnTo>
                  <a:pt x="32406" y="27494"/>
                </a:lnTo>
                <a:lnTo>
                  <a:pt x="40654" y="25949"/>
                </a:lnTo>
                <a:lnTo>
                  <a:pt x="49963" y="24919"/>
                </a:lnTo>
                <a:lnTo>
                  <a:pt x="59978" y="24233"/>
                </a:lnTo>
                <a:lnTo>
                  <a:pt x="70465" y="23775"/>
                </a:lnTo>
                <a:lnTo>
                  <a:pt x="93548" y="23266"/>
                </a:lnTo>
                <a:lnTo>
                  <a:pt x="120740" y="23040"/>
                </a:lnTo>
                <a:lnTo>
                  <a:pt x="133833" y="21710"/>
                </a:lnTo>
                <a:lnTo>
                  <a:pt x="146372" y="19553"/>
                </a:lnTo>
                <a:lnTo>
                  <a:pt x="158541" y="16845"/>
                </a:lnTo>
                <a:lnTo>
                  <a:pt x="175544" y="15040"/>
                </a:lnTo>
                <a:lnTo>
                  <a:pt x="195769" y="13837"/>
                </a:lnTo>
                <a:lnTo>
                  <a:pt x="218143" y="13034"/>
                </a:lnTo>
                <a:lnTo>
                  <a:pt x="235598" y="11229"/>
                </a:lnTo>
                <a:lnTo>
                  <a:pt x="249776" y="8756"/>
                </a:lnTo>
                <a:lnTo>
                  <a:pt x="261767" y="5837"/>
                </a:lnTo>
                <a:lnTo>
                  <a:pt x="272301" y="3891"/>
                </a:lnTo>
                <a:lnTo>
                  <a:pt x="281864" y="2594"/>
                </a:lnTo>
                <a:lnTo>
                  <a:pt x="290779" y="1729"/>
                </a:lnTo>
                <a:lnTo>
                  <a:pt x="297993" y="1153"/>
                </a:lnTo>
                <a:lnTo>
                  <a:pt x="304071" y="768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1"/>
          <p:cNvSpPr/>
          <p:nvPr/>
        </p:nvSpPr>
        <p:spPr>
          <a:xfrm>
            <a:off x="3486484" y="3360420"/>
            <a:ext cx="79676" cy="546222"/>
          </a:xfrm>
          <a:custGeom>
            <a:avLst/>
            <a:gdLst/>
            <a:ahLst/>
            <a:cxnLst/>
            <a:rect l="0" t="0" r="0" b="0"/>
            <a:pathLst>
              <a:path w="79676" h="546222">
                <a:moveTo>
                  <a:pt x="79675" y="0"/>
                </a:moveTo>
                <a:lnTo>
                  <a:pt x="79675" y="31817"/>
                </a:lnTo>
                <a:lnTo>
                  <a:pt x="77136" y="40261"/>
                </a:lnTo>
                <a:lnTo>
                  <a:pt x="72902" y="49701"/>
                </a:lnTo>
                <a:lnTo>
                  <a:pt x="67540" y="59804"/>
                </a:lnTo>
                <a:lnTo>
                  <a:pt x="62695" y="71619"/>
                </a:lnTo>
                <a:lnTo>
                  <a:pt x="58195" y="84576"/>
                </a:lnTo>
                <a:lnTo>
                  <a:pt x="53925" y="98294"/>
                </a:lnTo>
                <a:lnTo>
                  <a:pt x="51079" y="112519"/>
                </a:lnTo>
                <a:lnTo>
                  <a:pt x="49181" y="127083"/>
                </a:lnTo>
                <a:lnTo>
                  <a:pt x="47916" y="141872"/>
                </a:lnTo>
                <a:lnTo>
                  <a:pt x="45802" y="158081"/>
                </a:lnTo>
                <a:lnTo>
                  <a:pt x="43123" y="175237"/>
                </a:lnTo>
                <a:lnTo>
                  <a:pt x="40067" y="193025"/>
                </a:lnTo>
                <a:lnTo>
                  <a:pt x="36760" y="209963"/>
                </a:lnTo>
                <a:lnTo>
                  <a:pt x="29699" y="242330"/>
                </a:lnTo>
                <a:lnTo>
                  <a:pt x="12515" y="313383"/>
                </a:lnTo>
                <a:lnTo>
                  <a:pt x="8232" y="334652"/>
                </a:lnTo>
                <a:lnTo>
                  <a:pt x="5377" y="352641"/>
                </a:lnTo>
                <a:lnTo>
                  <a:pt x="3473" y="368444"/>
                </a:lnTo>
                <a:lnTo>
                  <a:pt x="2204" y="382789"/>
                </a:lnTo>
                <a:lnTo>
                  <a:pt x="1358" y="396163"/>
                </a:lnTo>
                <a:lnTo>
                  <a:pt x="417" y="421182"/>
                </a:lnTo>
                <a:lnTo>
                  <a:pt x="0" y="445001"/>
                </a:lnTo>
                <a:lnTo>
                  <a:pt x="1158" y="457958"/>
                </a:lnTo>
                <a:lnTo>
                  <a:pt x="3201" y="471675"/>
                </a:lnTo>
                <a:lnTo>
                  <a:pt x="5832" y="485900"/>
                </a:lnTo>
                <a:lnTo>
                  <a:pt x="7587" y="496653"/>
                </a:lnTo>
                <a:lnTo>
                  <a:pt x="9536" y="511988"/>
                </a:lnTo>
                <a:lnTo>
                  <a:pt x="12596" y="517855"/>
                </a:lnTo>
                <a:lnTo>
                  <a:pt x="17176" y="523036"/>
                </a:lnTo>
                <a:lnTo>
                  <a:pt x="22769" y="527761"/>
                </a:lnTo>
                <a:lnTo>
                  <a:pt x="27768" y="532180"/>
                </a:lnTo>
                <a:lnTo>
                  <a:pt x="42815" y="546221"/>
                </a:lnTo>
                <a:lnTo>
                  <a:pt x="46211" y="545757"/>
                </a:lnTo>
                <a:lnTo>
                  <a:pt x="51017" y="544178"/>
                </a:lnTo>
                <a:lnTo>
                  <a:pt x="68245" y="5372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2"/>
          <p:cNvSpPr/>
          <p:nvPr/>
        </p:nvSpPr>
        <p:spPr>
          <a:xfrm>
            <a:off x="3614802" y="3451859"/>
            <a:ext cx="291716" cy="409533"/>
          </a:xfrm>
          <a:custGeom>
            <a:avLst/>
            <a:gdLst/>
            <a:ahLst/>
            <a:cxnLst/>
            <a:rect l="0" t="0" r="0" b="0"/>
            <a:pathLst>
              <a:path w="291716" h="409533">
                <a:moveTo>
                  <a:pt x="157098" y="45720"/>
                </a:moveTo>
                <a:lnTo>
                  <a:pt x="147256" y="35879"/>
                </a:lnTo>
                <a:lnTo>
                  <a:pt x="145457" y="36619"/>
                </a:lnTo>
                <a:lnTo>
                  <a:pt x="140070" y="40829"/>
                </a:lnTo>
                <a:lnTo>
                  <a:pt x="135586" y="43729"/>
                </a:lnTo>
                <a:lnTo>
                  <a:pt x="130057" y="46933"/>
                </a:lnTo>
                <a:lnTo>
                  <a:pt x="123830" y="50339"/>
                </a:lnTo>
                <a:lnTo>
                  <a:pt x="118409" y="55149"/>
                </a:lnTo>
                <a:lnTo>
                  <a:pt x="113525" y="60896"/>
                </a:lnTo>
                <a:lnTo>
                  <a:pt x="103442" y="75326"/>
                </a:lnTo>
                <a:lnTo>
                  <a:pt x="46447" y="160284"/>
                </a:lnTo>
                <a:lnTo>
                  <a:pt x="38880" y="175436"/>
                </a:lnTo>
                <a:lnTo>
                  <a:pt x="31296" y="193158"/>
                </a:lnTo>
                <a:lnTo>
                  <a:pt x="17366" y="229358"/>
                </a:lnTo>
                <a:lnTo>
                  <a:pt x="6941" y="258147"/>
                </a:lnTo>
                <a:lnTo>
                  <a:pt x="3653" y="269889"/>
                </a:lnTo>
                <a:lnTo>
                  <a:pt x="1461" y="280255"/>
                </a:lnTo>
                <a:lnTo>
                  <a:pt x="0" y="289707"/>
                </a:lnTo>
                <a:lnTo>
                  <a:pt x="296" y="299818"/>
                </a:lnTo>
                <a:lnTo>
                  <a:pt x="1763" y="310369"/>
                </a:lnTo>
                <a:lnTo>
                  <a:pt x="4011" y="321213"/>
                </a:lnTo>
                <a:lnTo>
                  <a:pt x="6780" y="330982"/>
                </a:lnTo>
                <a:lnTo>
                  <a:pt x="9896" y="340035"/>
                </a:lnTo>
                <a:lnTo>
                  <a:pt x="13243" y="348610"/>
                </a:lnTo>
                <a:lnTo>
                  <a:pt x="16744" y="355597"/>
                </a:lnTo>
                <a:lnTo>
                  <a:pt x="27741" y="372768"/>
                </a:lnTo>
                <a:lnTo>
                  <a:pt x="31490" y="379322"/>
                </a:lnTo>
                <a:lnTo>
                  <a:pt x="35259" y="386231"/>
                </a:lnTo>
                <a:lnTo>
                  <a:pt x="40312" y="390838"/>
                </a:lnTo>
                <a:lnTo>
                  <a:pt x="46221" y="393909"/>
                </a:lnTo>
                <a:lnTo>
                  <a:pt x="52699" y="395956"/>
                </a:lnTo>
                <a:lnTo>
                  <a:pt x="59559" y="398591"/>
                </a:lnTo>
                <a:lnTo>
                  <a:pt x="66672" y="401617"/>
                </a:lnTo>
                <a:lnTo>
                  <a:pt x="73954" y="404905"/>
                </a:lnTo>
                <a:lnTo>
                  <a:pt x="82618" y="407097"/>
                </a:lnTo>
                <a:lnTo>
                  <a:pt x="92205" y="408558"/>
                </a:lnTo>
                <a:lnTo>
                  <a:pt x="102405" y="409532"/>
                </a:lnTo>
                <a:lnTo>
                  <a:pt x="111746" y="408912"/>
                </a:lnTo>
                <a:lnTo>
                  <a:pt x="120513" y="407228"/>
                </a:lnTo>
                <a:lnTo>
                  <a:pt x="128898" y="404835"/>
                </a:lnTo>
                <a:lnTo>
                  <a:pt x="138298" y="403240"/>
                </a:lnTo>
                <a:lnTo>
                  <a:pt x="148374" y="402177"/>
                </a:lnTo>
                <a:lnTo>
                  <a:pt x="158902" y="401468"/>
                </a:lnTo>
                <a:lnTo>
                  <a:pt x="168460" y="398455"/>
                </a:lnTo>
                <a:lnTo>
                  <a:pt x="177373" y="393907"/>
                </a:lnTo>
                <a:lnTo>
                  <a:pt x="185855" y="388335"/>
                </a:lnTo>
                <a:lnTo>
                  <a:pt x="208825" y="371983"/>
                </a:lnTo>
                <a:lnTo>
                  <a:pt x="222063" y="362289"/>
                </a:lnTo>
                <a:lnTo>
                  <a:pt x="233427" y="352016"/>
                </a:lnTo>
                <a:lnTo>
                  <a:pt x="243544" y="341357"/>
                </a:lnTo>
                <a:lnTo>
                  <a:pt x="252828" y="330442"/>
                </a:lnTo>
                <a:lnTo>
                  <a:pt x="260288" y="319354"/>
                </a:lnTo>
                <a:lnTo>
                  <a:pt x="266532" y="308154"/>
                </a:lnTo>
                <a:lnTo>
                  <a:pt x="271964" y="296876"/>
                </a:lnTo>
                <a:lnTo>
                  <a:pt x="276855" y="285547"/>
                </a:lnTo>
                <a:lnTo>
                  <a:pt x="281386" y="274185"/>
                </a:lnTo>
                <a:lnTo>
                  <a:pt x="285676" y="262800"/>
                </a:lnTo>
                <a:lnTo>
                  <a:pt x="288537" y="247590"/>
                </a:lnTo>
                <a:lnTo>
                  <a:pt x="290444" y="229831"/>
                </a:lnTo>
                <a:lnTo>
                  <a:pt x="291715" y="210370"/>
                </a:lnTo>
                <a:lnTo>
                  <a:pt x="291292" y="193587"/>
                </a:lnTo>
                <a:lnTo>
                  <a:pt x="289741" y="178588"/>
                </a:lnTo>
                <a:lnTo>
                  <a:pt x="287436" y="164779"/>
                </a:lnTo>
                <a:lnTo>
                  <a:pt x="284630" y="153033"/>
                </a:lnTo>
                <a:lnTo>
                  <a:pt x="281490" y="142662"/>
                </a:lnTo>
                <a:lnTo>
                  <a:pt x="278125" y="133208"/>
                </a:lnTo>
                <a:lnTo>
                  <a:pt x="272073" y="123096"/>
                </a:lnTo>
                <a:lnTo>
                  <a:pt x="264228" y="112544"/>
                </a:lnTo>
                <a:lnTo>
                  <a:pt x="255188" y="101700"/>
                </a:lnTo>
                <a:lnTo>
                  <a:pt x="245351" y="93200"/>
                </a:lnTo>
                <a:lnTo>
                  <a:pt x="234983" y="86263"/>
                </a:lnTo>
                <a:lnTo>
                  <a:pt x="224261" y="80369"/>
                </a:lnTo>
                <a:lnTo>
                  <a:pt x="213304" y="73899"/>
                </a:lnTo>
                <a:lnTo>
                  <a:pt x="180948" y="53929"/>
                </a:lnTo>
                <a:lnTo>
                  <a:pt x="171728" y="48652"/>
                </a:lnTo>
                <a:lnTo>
                  <a:pt x="163041" y="43865"/>
                </a:lnTo>
                <a:lnTo>
                  <a:pt x="153440" y="39404"/>
                </a:lnTo>
                <a:lnTo>
                  <a:pt x="143229" y="35159"/>
                </a:lnTo>
                <a:lnTo>
                  <a:pt x="132612" y="31060"/>
                </a:lnTo>
                <a:lnTo>
                  <a:pt x="110655" y="23118"/>
                </a:lnTo>
                <a:lnTo>
                  <a:pt x="99466" y="19222"/>
                </a:lnTo>
                <a:lnTo>
                  <a:pt x="89466" y="15355"/>
                </a:lnTo>
                <a:lnTo>
                  <a:pt x="80260" y="11507"/>
                </a:lnTo>
                <a:lnTo>
                  <a:pt x="542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3"/>
          <p:cNvSpPr/>
          <p:nvPr/>
        </p:nvSpPr>
        <p:spPr>
          <a:xfrm>
            <a:off x="3989540" y="3234689"/>
            <a:ext cx="22390" cy="262891"/>
          </a:xfrm>
          <a:custGeom>
            <a:avLst/>
            <a:gdLst/>
            <a:ahLst/>
            <a:cxnLst/>
            <a:rect l="0" t="0" r="0" b="0"/>
            <a:pathLst>
              <a:path w="22390" h="262891">
                <a:moveTo>
                  <a:pt x="10960" y="0"/>
                </a:moveTo>
                <a:lnTo>
                  <a:pt x="10960" y="121677"/>
                </a:lnTo>
                <a:lnTo>
                  <a:pt x="9689" y="133188"/>
                </a:lnTo>
                <a:lnTo>
                  <a:pt x="7573" y="147212"/>
                </a:lnTo>
                <a:lnTo>
                  <a:pt x="4892" y="162911"/>
                </a:lnTo>
                <a:lnTo>
                  <a:pt x="3104" y="175918"/>
                </a:lnTo>
                <a:lnTo>
                  <a:pt x="1913" y="187129"/>
                </a:lnTo>
                <a:lnTo>
                  <a:pt x="589" y="205089"/>
                </a:lnTo>
                <a:lnTo>
                  <a:pt x="0" y="217304"/>
                </a:lnTo>
                <a:lnTo>
                  <a:pt x="1114" y="222339"/>
                </a:lnTo>
                <a:lnTo>
                  <a:pt x="3125" y="226967"/>
                </a:lnTo>
                <a:lnTo>
                  <a:pt x="5737" y="231321"/>
                </a:lnTo>
                <a:lnTo>
                  <a:pt x="8748" y="236764"/>
                </a:lnTo>
                <a:lnTo>
                  <a:pt x="22389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4"/>
          <p:cNvSpPr/>
          <p:nvPr/>
        </p:nvSpPr>
        <p:spPr>
          <a:xfrm>
            <a:off x="4069610" y="3326129"/>
            <a:ext cx="125138" cy="125571"/>
          </a:xfrm>
          <a:custGeom>
            <a:avLst/>
            <a:gdLst/>
            <a:ahLst/>
            <a:cxnLst/>
            <a:rect l="0" t="0" r="0" b="0"/>
            <a:pathLst>
              <a:path w="125138" h="125571">
                <a:moveTo>
                  <a:pt x="68049" y="11430"/>
                </a:moveTo>
                <a:lnTo>
                  <a:pt x="55914" y="11430"/>
                </a:lnTo>
                <a:lnTo>
                  <a:pt x="51069" y="12700"/>
                </a:lnTo>
                <a:lnTo>
                  <a:pt x="46569" y="14817"/>
                </a:lnTo>
                <a:lnTo>
                  <a:pt x="42299" y="17499"/>
                </a:lnTo>
                <a:lnTo>
                  <a:pt x="38183" y="21826"/>
                </a:lnTo>
                <a:lnTo>
                  <a:pt x="34168" y="27251"/>
                </a:lnTo>
                <a:lnTo>
                  <a:pt x="30222" y="33407"/>
                </a:lnTo>
                <a:lnTo>
                  <a:pt x="26321" y="38782"/>
                </a:lnTo>
                <a:lnTo>
                  <a:pt x="22451" y="43635"/>
                </a:lnTo>
                <a:lnTo>
                  <a:pt x="18600" y="48140"/>
                </a:lnTo>
                <a:lnTo>
                  <a:pt x="16034" y="52414"/>
                </a:lnTo>
                <a:lnTo>
                  <a:pt x="14322" y="56532"/>
                </a:lnTo>
                <a:lnTo>
                  <a:pt x="13181" y="60549"/>
                </a:lnTo>
                <a:lnTo>
                  <a:pt x="11150" y="64496"/>
                </a:lnTo>
                <a:lnTo>
                  <a:pt x="8527" y="68397"/>
                </a:lnTo>
                <a:lnTo>
                  <a:pt x="5508" y="72268"/>
                </a:lnTo>
                <a:lnTo>
                  <a:pt x="3495" y="77389"/>
                </a:lnTo>
                <a:lnTo>
                  <a:pt x="2153" y="83343"/>
                </a:lnTo>
                <a:lnTo>
                  <a:pt x="1259" y="89852"/>
                </a:lnTo>
                <a:lnTo>
                  <a:pt x="662" y="95462"/>
                </a:lnTo>
                <a:lnTo>
                  <a:pt x="265" y="100471"/>
                </a:lnTo>
                <a:lnTo>
                  <a:pt x="0" y="105081"/>
                </a:lnTo>
                <a:lnTo>
                  <a:pt x="1093" y="108154"/>
                </a:lnTo>
                <a:lnTo>
                  <a:pt x="3092" y="110203"/>
                </a:lnTo>
                <a:lnTo>
                  <a:pt x="5695" y="111569"/>
                </a:lnTo>
                <a:lnTo>
                  <a:pt x="8699" y="113749"/>
                </a:lnTo>
                <a:lnTo>
                  <a:pt x="11973" y="116473"/>
                </a:lnTo>
                <a:lnTo>
                  <a:pt x="15425" y="119559"/>
                </a:lnTo>
                <a:lnTo>
                  <a:pt x="18997" y="121616"/>
                </a:lnTo>
                <a:lnTo>
                  <a:pt x="22647" y="122987"/>
                </a:lnTo>
                <a:lnTo>
                  <a:pt x="26352" y="123902"/>
                </a:lnTo>
                <a:lnTo>
                  <a:pt x="30091" y="124511"/>
                </a:lnTo>
                <a:lnTo>
                  <a:pt x="33854" y="124918"/>
                </a:lnTo>
                <a:lnTo>
                  <a:pt x="37633" y="125189"/>
                </a:lnTo>
                <a:lnTo>
                  <a:pt x="42691" y="125370"/>
                </a:lnTo>
                <a:lnTo>
                  <a:pt x="55086" y="125570"/>
                </a:lnTo>
                <a:lnTo>
                  <a:pt x="60677" y="124353"/>
                </a:lnTo>
                <a:lnTo>
                  <a:pt x="65675" y="122272"/>
                </a:lnTo>
                <a:lnTo>
                  <a:pt x="70276" y="119615"/>
                </a:lnTo>
                <a:lnTo>
                  <a:pt x="75884" y="117844"/>
                </a:lnTo>
                <a:lnTo>
                  <a:pt x="82162" y="116663"/>
                </a:lnTo>
                <a:lnTo>
                  <a:pt x="88888" y="115875"/>
                </a:lnTo>
                <a:lnTo>
                  <a:pt x="94642" y="112810"/>
                </a:lnTo>
                <a:lnTo>
                  <a:pt x="99748" y="108227"/>
                </a:lnTo>
                <a:lnTo>
                  <a:pt x="104422" y="102631"/>
                </a:lnTo>
                <a:lnTo>
                  <a:pt x="108808" y="97631"/>
                </a:lnTo>
                <a:lnTo>
                  <a:pt x="117068" y="88688"/>
                </a:lnTo>
                <a:lnTo>
                  <a:pt x="119778" y="84526"/>
                </a:lnTo>
                <a:lnTo>
                  <a:pt x="121586" y="80481"/>
                </a:lnTo>
                <a:lnTo>
                  <a:pt x="122790" y="76514"/>
                </a:lnTo>
                <a:lnTo>
                  <a:pt x="123593" y="72599"/>
                </a:lnTo>
                <a:lnTo>
                  <a:pt x="124128" y="68720"/>
                </a:lnTo>
                <a:lnTo>
                  <a:pt x="124485" y="64864"/>
                </a:lnTo>
                <a:lnTo>
                  <a:pt x="124724" y="59753"/>
                </a:lnTo>
                <a:lnTo>
                  <a:pt x="125059" y="41694"/>
                </a:lnTo>
                <a:lnTo>
                  <a:pt x="125137" y="32078"/>
                </a:lnTo>
                <a:lnTo>
                  <a:pt x="123888" y="27735"/>
                </a:lnTo>
                <a:lnTo>
                  <a:pt x="121785" y="23570"/>
                </a:lnTo>
                <a:lnTo>
                  <a:pt x="114239" y="12141"/>
                </a:lnTo>
                <a:lnTo>
                  <a:pt x="110591" y="8360"/>
                </a:lnTo>
                <a:lnTo>
                  <a:pt x="1023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5"/>
          <p:cNvSpPr/>
          <p:nvPr/>
        </p:nvSpPr>
        <p:spPr>
          <a:xfrm>
            <a:off x="4229100" y="3314700"/>
            <a:ext cx="170823" cy="262360"/>
          </a:xfrm>
          <a:custGeom>
            <a:avLst/>
            <a:gdLst/>
            <a:ahLst/>
            <a:cxnLst/>
            <a:rect l="0" t="0" r="0" b="0"/>
            <a:pathLst>
              <a:path w="170823" h="262360">
                <a:moveTo>
                  <a:pt x="91440" y="0"/>
                </a:moveTo>
                <a:lnTo>
                  <a:pt x="75531" y="0"/>
                </a:lnTo>
                <a:lnTo>
                  <a:pt x="70673" y="1270"/>
                </a:lnTo>
                <a:lnTo>
                  <a:pt x="64896" y="3386"/>
                </a:lnTo>
                <a:lnTo>
                  <a:pt x="58504" y="6067"/>
                </a:lnTo>
                <a:lnTo>
                  <a:pt x="51703" y="9125"/>
                </a:lnTo>
                <a:lnTo>
                  <a:pt x="37372" y="15909"/>
                </a:lnTo>
                <a:lnTo>
                  <a:pt x="31265" y="19496"/>
                </a:lnTo>
                <a:lnTo>
                  <a:pt x="25923" y="23157"/>
                </a:lnTo>
                <a:lnTo>
                  <a:pt x="21092" y="26868"/>
                </a:lnTo>
                <a:lnTo>
                  <a:pt x="16601" y="30612"/>
                </a:lnTo>
                <a:lnTo>
                  <a:pt x="12337" y="34378"/>
                </a:lnTo>
                <a:lnTo>
                  <a:pt x="2437" y="43479"/>
                </a:lnTo>
                <a:lnTo>
                  <a:pt x="2894" y="45496"/>
                </a:lnTo>
                <a:lnTo>
                  <a:pt x="6789" y="51123"/>
                </a:lnTo>
                <a:lnTo>
                  <a:pt x="10055" y="55364"/>
                </a:lnTo>
                <a:lnTo>
                  <a:pt x="11783" y="55959"/>
                </a:lnTo>
                <a:lnTo>
                  <a:pt x="17090" y="56620"/>
                </a:lnTo>
                <a:lnTo>
                  <a:pt x="20283" y="55527"/>
                </a:lnTo>
                <a:lnTo>
                  <a:pt x="23682" y="53528"/>
                </a:lnTo>
                <a:lnTo>
                  <a:pt x="27218" y="50925"/>
                </a:lnTo>
                <a:lnTo>
                  <a:pt x="30845" y="49190"/>
                </a:lnTo>
                <a:lnTo>
                  <a:pt x="34533" y="48033"/>
                </a:lnTo>
                <a:lnTo>
                  <a:pt x="38262" y="47262"/>
                </a:lnTo>
                <a:lnTo>
                  <a:pt x="42018" y="45478"/>
                </a:lnTo>
                <a:lnTo>
                  <a:pt x="45792" y="43018"/>
                </a:lnTo>
                <a:lnTo>
                  <a:pt x="49578" y="40109"/>
                </a:lnTo>
                <a:lnTo>
                  <a:pt x="53371" y="36899"/>
                </a:lnTo>
                <a:lnTo>
                  <a:pt x="57171" y="33489"/>
                </a:lnTo>
                <a:lnTo>
                  <a:pt x="64779" y="26314"/>
                </a:lnTo>
                <a:lnTo>
                  <a:pt x="83821" y="7573"/>
                </a:lnTo>
                <a:lnTo>
                  <a:pt x="87631" y="5048"/>
                </a:lnTo>
                <a:lnTo>
                  <a:pt x="91440" y="3365"/>
                </a:lnTo>
                <a:lnTo>
                  <a:pt x="95250" y="2243"/>
                </a:lnTo>
                <a:lnTo>
                  <a:pt x="99060" y="1495"/>
                </a:lnTo>
                <a:lnTo>
                  <a:pt x="102870" y="997"/>
                </a:lnTo>
                <a:lnTo>
                  <a:pt x="106680" y="664"/>
                </a:lnTo>
                <a:lnTo>
                  <a:pt x="110490" y="2983"/>
                </a:lnTo>
                <a:lnTo>
                  <a:pt x="114300" y="7068"/>
                </a:lnTo>
                <a:lnTo>
                  <a:pt x="118110" y="12332"/>
                </a:lnTo>
                <a:lnTo>
                  <a:pt x="121920" y="17111"/>
                </a:lnTo>
                <a:lnTo>
                  <a:pt x="125729" y="21568"/>
                </a:lnTo>
                <a:lnTo>
                  <a:pt x="129540" y="25808"/>
                </a:lnTo>
                <a:lnTo>
                  <a:pt x="137159" y="33906"/>
                </a:lnTo>
                <a:lnTo>
                  <a:pt x="140970" y="37844"/>
                </a:lnTo>
                <a:lnTo>
                  <a:pt x="143510" y="43009"/>
                </a:lnTo>
                <a:lnTo>
                  <a:pt x="145203" y="48993"/>
                </a:lnTo>
                <a:lnTo>
                  <a:pt x="146332" y="55521"/>
                </a:lnTo>
                <a:lnTo>
                  <a:pt x="148354" y="61144"/>
                </a:lnTo>
                <a:lnTo>
                  <a:pt x="150972" y="66163"/>
                </a:lnTo>
                <a:lnTo>
                  <a:pt x="153988" y="70778"/>
                </a:lnTo>
                <a:lnTo>
                  <a:pt x="157269" y="76395"/>
                </a:lnTo>
                <a:lnTo>
                  <a:pt x="160725" y="82680"/>
                </a:lnTo>
                <a:lnTo>
                  <a:pt x="164300" y="89410"/>
                </a:lnTo>
                <a:lnTo>
                  <a:pt x="166683" y="96436"/>
                </a:lnTo>
                <a:lnTo>
                  <a:pt x="168272" y="103661"/>
                </a:lnTo>
                <a:lnTo>
                  <a:pt x="169331" y="111017"/>
                </a:lnTo>
                <a:lnTo>
                  <a:pt x="170038" y="118461"/>
                </a:lnTo>
                <a:lnTo>
                  <a:pt x="170508" y="125964"/>
                </a:lnTo>
                <a:lnTo>
                  <a:pt x="170822" y="133506"/>
                </a:lnTo>
                <a:lnTo>
                  <a:pt x="169761" y="141073"/>
                </a:lnTo>
                <a:lnTo>
                  <a:pt x="167784" y="148659"/>
                </a:lnTo>
                <a:lnTo>
                  <a:pt x="165196" y="156256"/>
                </a:lnTo>
                <a:lnTo>
                  <a:pt x="163471" y="163860"/>
                </a:lnTo>
                <a:lnTo>
                  <a:pt x="162320" y="171470"/>
                </a:lnTo>
                <a:lnTo>
                  <a:pt x="161553" y="179083"/>
                </a:lnTo>
                <a:lnTo>
                  <a:pt x="159772" y="186699"/>
                </a:lnTo>
                <a:lnTo>
                  <a:pt x="157314" y="194316"/>
                </a:lnTo>
                <a:lnTo>
                  <a:pt x="154406" y="201933"/>
                </a:lnTo>
                <a:lnTo>
                  <a:pt x="151197" y="208282"/>
                </a:lnTo>
                <a:lnTo>
                  <a:pt x="147788" y="213785"/>
                </a:lnTo>
                <a:lnTo>
                  <a:pt x="144245" y="218723"/>
                </a:lnTo>
                <a:lnTo>
                  <a:pt x="140613" y="223285"/>
                </a:lnTo>
                <a:lnTo>
                  <a:pt x="136922" y="227596"/>
                </a:lnTo>
                <a:lnTo>
                  <a:pt x="133191" y="231741"/>
                </a:lnTo>
                <a:lnTo>
                  <a:pt x="128164" y="235773"/>
                </a:lnTo>
                <a:lnTo>
                  <a:pt x="122272" y="239732"/>
                </a:lnTo>
                <a:lnTo>
                  <a:pt x="115805" y="243641"/>
                </a:lnTo>
                <a:lnTo>
                  <a:pt x="108953" y="246247"/>
                </a:lnTo>
                <a:lnTo>
                  <a:pt x="101845" y="247985"/>
                </a:lnTo>
                <a:lnTo>
                  <a:pt x="94567" y="249143"/>
                </a:lnTo>
                <a:lnTo>
                  <a:pt x="85904" y="251185"/>
                </a:lnTo>
                <a:lnTo>
                  <a:pt x="76319" y="253817"/>
                </a:lnTo>
                <a:lnTo>
                  <a:pt x="66119" y="256841"/>
                </a:lnTo>
                <a:lnTo>
                  <a:pt x="58049" y="258857"/>
                </a:lnTo>
                <a:lnTo>
                  <a:pt x="51399" y="260201"/>
                </a:lnTo>
                <a:lnTo>
                  <a:pt x="45696" y="261097"/>
                </a:lnTo>
                <a:lnTo>
                  <a:pt x="40624" y="261695"/>
                </a:lnTo>
                <a:lnTo>
                  <a:pt x="35972" y="262093"/>
                </a:lnTo>
                <a:lnTo>
                  <a:pt x="31601" y="262359"/>
                </a:lnTo>
                <a:lnTo>
                  <a:pt x="27418" y="261265"/>
                </a:lnTo>
                <a:lnTo>
                  <a:pt x="23358" y="259267"/>
                </a:lnTo>
                <a:lnTo>
                  <a:pt x="19382" y="256664"/>
                </a:lnTo>
                <a:lnTo>
                  <a:pt x="15461" y="254929"/>
                </a:lnTo>
                <a:lnTo>
                  <a:pt x="11577" y="253773"/>
                </a:lnTo>
                <a:lnTo>
                  <a:pt x="7718" y="253001"/>
                </a:lnTo>
                <a:lnTo>
                  <a:pt x="5145" y="251217"/>
                </a:lnTo>
                <a:lnTo>
                  <a:pt x="3430" y="248758"/>
                </a:lnTo>
                <a:lnTo>
                  <a:pt x="1524" y="242639"/>
                </a:lnTo>
                <a:lnTo>
                  <a:pt x="677" y="235686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6"/>
          <p:cNvSpPr/>
          <p:nvPr/>
        </p:nvSpPr>
        <p:spPr>
          <a:xfrm>
            <a:off x="4377690" y="3087693"/>
            <a:ext cx="182727" cy="261297"/>
          </a:xfrm>
          <a:custGeom>
            <a:avLst/>
            <a:gdLst/>
            <a:ahLst/>
            <a:cxnLst/>
            <a:rect l="0" t="0" r="0" b="0"/>
            <a:pathLst>
              <a:path w="182727" h="261297">
                <a:moveTo>
                  <a:pt x="0" y="66986"/>
                </a:moveTo>
                <a:lnTo>
                  <a:pt x="0" y="60919"/>
                </a:lnTo>
                <a:lnTo>
                  <a:pt x="1270" y="57861"/>
                </a:lnTo>
                <a:lnTo>
                  <a:pt x="6068" y="51078"/>
                </a:lnTo>
                <a:lnTo>
                  <a:pt x="10395" y="46220"/>
                </a:lnTo>
                <a:lnTo>
                  <a:pt x="21976" y="34050"/>
                </a:lnTo>
                <a:lnTo>
                  <a:pt x="27351" y="29789"/>
                </a:lnTo>
                <a:lnTo>
                  <a:pt x="32204" y="26948"/>
                </a:lnTo>
                <a:lnTo>
                  <a:pt x="36709" y="25054"/>
                </a:lnTo>
                <a:lnTo>
                  <a:pt x="42253" y="22522"/>
                </a:lnTo>
                <a:lnTo>
                  <a:pt x="55185" y="16321"/>
                </a:lnTo>
                <a:lnTo>
                  <a:pt x="60920" y="14160"/>
                </a:lnTo>
                <a:lnTo>
                  <a:pt x="66013" y="12718"/>
                </a:lnTo>
                <a:lnTo>
                  <a:pt x="70679" y="11758"/>
                </a:lnTo>
                <a:lnTo>
                  <a:pt x="75059" y="11117"/>
                </a:lnTo>
                <a:lnTo>
                  <a:pt x="79249" y="10690"/>
                </a:lnTo>
                <a:lnTo>
                  <a:pt x="83313" y="10406"/>
                </a:lnTo>
                <a:lnTo>
                  <a:pt x="87292" y="10216"/>
                </a:lnTo>
                <a:lnTo>
                  <a:pt x="95100" y="10005"/>
                </a:lnTo>
                <a:lnTo>
                  <a:pt x="106635" y="9886"/>
                </a:lnTo>
                <a:lnTo>
                  <a:pt x="110460" y="8600"/>
                </a:lnTo>
                <a:lnTo>
                  <a:pt x="114280" y="6472"/>
                </a:lnTo>
                <a:lnTo>
                  <a:pt x="118096" y="3783"/>
                </a:lnTo>
                <a:lnTo>
                  <a:pt x="123181" y="1991"/>
                </a:lnTo>
                <a:lnTo>
                  <a:pt x="129110" y="796"/>
                </a:lnTo>
                <a:lnTo>
                  <a:pt x="135603" y="0"/>
                </a:lnTo>
                <a:lnTo>
                  <a:pt x="141202" y="739"/>
                </a:lnTo>
                <a:lnTo>
                  <a:pt x="146205" y="2501"/>
                </a:lnTo>
                <a:lnTo>
                  <a:pt x="157291" y="8388"/>
                </a:lnTo>
                <a:lnTo>
                  <a:pt x="162193" y="9192"/>
                </a:lnTo>
                <a:lnTo>
                  <a:pt x="165279" y="9407"/>
                </a:lnTo>
                <a:lnTo>
                  <a:pt x="167336" y="10820"/>
                </a:lnTo>
                <a:lnTo>
                  <a:pt x="168707" y="13032"/>
                </a:lnTo>
                <a:lnTo>
                  <a:pt x="169621" y="15777"/>
                </a:lnTo>
                <a:lnTo>
                  <a:pt x="171501" y="17607"/>
                </a:lnTo>
                <a:lnTo>
                  <a:pt x="174024" y="18827"/>
                </a:lnTo>
                <a:lnTo>
                  <a:pt x="176975" y="19640"/>
                </a:lnTo>
                <a:lnTo>
                  <a:pt x="178943" y="21452"/>
                </a:lnTo>
                <a:lnTo>
                  <a:pt x="180256" y="23930"/>
                </a:lnTo>
                <a:lnTo>
                  <a:pt x="181713" y="30070"/>
                </a:lnTo>
                <a:lnTo>
                  <a:pt x="182361" y="37033"/>
                </a:lnTo>
                <a:lnTo>
                  <a:pt x="182534" y="41937"/>
                </a:lnTo>
                <a:lnTo>
                  <a:pt x="182726" y="54160"/>
                </a:lnTo>
                <a:lnTo>
                  <a:pt x="181507" y="60976"/>
                </a:lnTo>
                <a:lnTo>
                  <a:pt x="179424" y="68059"/>
                </a:lnTo>
                <a:lnTo>
                  <a:pt x="176766" y="75322"/>
                </a:lnTo>
                <a:lnTo>
                  <a:pt x="173724" y="82703"/>
                </a:lnTo>
                <a:lnTo>
                  <a:pt x="170426" y="90164"/>
                </a:lnTo>
                <a:lnTo>
                  <a:pt x="166957" y="97678"/>
                </a:lnTo>
                <a:lnTo>
                  <a:pt x="164645" y="105228"/>
                </a:lnTo>
                <a:lnTo>
                  <a:pt x="163103" y="112801"/>
                </a:lnTo>
                <a:lnTo>
                  <a:pt x="162075" y="120389"/>
                </a:lnTo>
                <a:lnTo>
                  <a:pt x="161390" y="127988"/>
                </a:lnTo>
                <a:lnTo>
                  <a:pt x="160933" y="135594"/>
                </a:lnTo>
                <a:lnTo>
                  <a:pt x="160426" y="149549"/>
                </a:lnTo>
                <a:lnTo>
                  <a:pt x="160200" y="159984"/>
                </a:lnTo>
                <a:lnTo>
                  <a:pt x="158870" y="164545"/>
                </a:lnTo>
                <a:lnTo>
                  <a:pt x="156713" y="168855"/>
                </a:lnTo>
                <a:lnTo>
                  <a:pt x="154005" y="172999"/>
                </a:lnTo>
                <a:lnTo>
                  <a:pt x="152200" y="178302"/>
                </a:lnTo>
                <a:lnTo>
                  <a:pt x="150997" y="184377"/>
                </a:lnTo>
                <a:lnTo>
                  <a:pt x="150194" y="190966"/>
                </a:lnTo>
                <a:lnTo>
                  <a:pt x="150929" y="199170"/>
                </a:lnTo>
                <a:lnTo>
                  <a:pt x="152690" y="208449"/>
                </a:lnTo>
                <a:lnTo>
                  <a:pt x="155133" y="218445"/>
                </a:lnTo>
                <a:lnTo>
                  <a:pt x="156761" y="226379"/>
                </a:lnTo>
                <a:lnTo>
                  <a:pt x="157848" y="232938"/>
                </a:lnTo>
                <a:lnTo>
                  <a:pt x="158572" y="238581"/>
                </a:lnTo>
                <a:lnTo>
                  <a:pt x="159054" y="243612"/>
                </a:lnTo>
                <a:lnTo>
                  <a:pt x="159376" y="248237"/>
                </a:lnTo>
                <a:lnTo>
                  <a:pt x="160019" y="2612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7"/>
          <p:cNvSpPr/>
          <p:nvPr/>
        </p:nvSpPr>
        <p:spPr>
          <a:xfrm>
            <a:off x="4411979" y="3188969"/>
            <a:ext cx="205742" cy="22861"/>
          </a:xfrm>
          <a:custGeom>
            <a:avLst/>
            <a:gdLst/>
            <a:ahLst/>
            <a:cxnLst/>
            <a:rect l="0" t="0" r="0" b="0"/>
            <a:pathLst>
              <a:path w="205742" h="22861">
                <a:moveTo>
                  <a:pt x="0" y="22860"/>
                </a:moveTo>
                <a:lnTo>
                  <a:pt x="6069" y="16793"/>
                </a:lnTo>
                <a:lnTo>
                  <a:pt x="9126" y="15005"/>
                </a:lnTo>
                <a:lnTo>
                  <a:pt x="12434" y="13813"/>
                </a:lnTo>
                <a:lnTo>
                  <a:pt x="15910" y="13019"/>
                </a:lnTo>
                <a:lnTo>
                  <a:pt x="19497" y="11220"/>
                </a:lnTo>
                <a:lnTo>
                  <a:pt x="23158" y="8750"/>
                </a:lnTo>
                <a:lnTo>
                  <a:pt x="26869" y="5833"/>
                </a:lnTo>
                <a:lnTo>
                  <a:pt x="33153" y="3889"/>
                </a:lnTo>
                <a:lnTo>
                  <a:pt x="41152" y="2593"/>
                </a:lnTo>
                <a:lnTo>
                  <a:pt x="50295" y="1729"/>
                </a:lnTo>
                <a:lnTo>
                  <a:pt x="58930" y="1153"/>
                </a:lnTo>
                <a:lnTo>
                  <a:pt x="67227" y="769"/>
                </a:lnTo>
                <a:lnTo>
                  <a:pt x="84489" y="342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8"/>
          <p:cNvSpPr/>
          <p:nvPr/>
        </p:nvSpPr>
        <p:spPr>
          <a:xfrm>
            <a:off x="645410" y="4177152"/>
            <a:ext cx="417581" cy="279999"/>
          </a:xfrm>
          <a:custGeom>
            <a:avLst/>
            <a:gdLst/>
            <a:ahLst/>
            <a:cxnLst/>
            <a:rect l="0" t="0" r="0" b="0"/>
            <a:pathLst>
              <a:path w="417581" h="279999">
                <a:moveTo>
                  <a:pt x="97540" y="51948"/>
                </a:moveTo>
                <a:lnTo>
                  <a:pt x="97540" y="39812"/>
                </a:lnTo>
                <a:lnTo>
                  <a:pt x="98810" y="34967"/>
                </a:lnTo>
                <a:lnTo>
                  <a:pt x="100926" y="30467"/>
                </a:lnTo>
                <a:lnTo>
                  <a:pt x="103607" y="26197"/>
                </a:lnTo>
                <a:lnTo>
                  <a:pt x="106665" y="23351"/>
                </a:lnTo>
                <a:lnTo>
                  <a:pt x="109973" y="21453"/>
                </a:lnTo>
                <a:lnTo>
                  <a:pt x="119576" y="18074"/>
                </a:lnTo>
                <a:lnTo>
                  <a:pt x="136543" y="12339"/>
                </a:lnTo>
                <a:lnTo>
                  <a:pt x="143862" y="10302"/>
                </a:lnTo>
                <a:lnTo>
                  <a:pt x="155381" y="8039"/>
                </a:lnTo>
                <a:lnTo>
                  <a:pt x="162770" y="6165"/>
                </a:lnTo>
                <a:lnTo>
                  <a:pt x="171507" y="3646"/>
                </a:lnTo>
                <a:lnTo>
                  <a:pt x="181141" y="696"/>
                </a:lnTo>
                <a:lnTo>
                  <a:pt x="190104" y="0"/>
                </a:lnTo>
                <a:lnTo>
                  <a:pt x="198619" y="806"/>
                </a:lnTo>
                <a:lnTo>
                  <a:pt x="206836" y="2613"/>
                </a:lnTo>
                <a:lnTo>
                  <a:pt x="214854" y="3818"/>
                </a:lnTo>
                <a:lnTo>
                  <a:pt x="222739" y="4621"/>
                </a:lnTo>
                <a:lnTo>
                  <a:pt x="230536" y="5157"/>
                </a:lnTo>
                <a:lnTo>
                  <a:pt x="238274" y="6784"/>
                </a:lnTo>
                <a:lnTo>
                  <a:pt x="245972" y="9138"/>
                </a:lnTo>
                <a:lnTo>
                  <a:pt x="253645" y="11978"/>
                </a:lnTo>
                <a:lnTo>
                  <a:pt x="261300" y="13871"/>
                </a:lnTo>
                <a:lnTo>
                  <a:pt x="268943" y="15133"/>
                </a:lnTo>
                <a:lnTo>
                  <a:pt x="276578" y="15975"/>
                </a:lnTo>
                <a:lnTo>
                  <a:pt x="282939" y="19076"/>
                </a:lnTo>
                <a:lnTo>
                  <a:pt x="288449" y="23683"/>
                </a:lnTo>
                <a:lnTo>
                  <a:pt x="293393" y="29294"/>
                </a:lnTo>
                <a:lnTo>
                  <a:pt x="296688" y="34305"/>
                </a:lnTo>
                <a:lnTo>
                  <a:pt x="298885" y="38916"/>
                </a:lnTo>
                <a:lnTo>
                  <a:pt x="300350" y="43260"/>
                </a:lnTo>
                <a:lnTo>
                  <a:pt x="305364" y="51473"/>
                </a:lnTo>
                <a:lnTo>
                  <a:pt x="308479" y="55441"/>
                </a:lnTo>
                <a:lnTo>
                  <a:pt x="310556" y="60627"/>
                </a:lnTo>
                <a:lnTo>
                  <a:pt x="311941" y="66623"/>
                </a:lnTo>
                <a:lnTo>
                  <a:pt x="312864" y="73161"/>
                </a:lnTo>
                <a:lnTo>
                  <a:pt x="313479" y="80060"/>
                </a:lnTo>
                <a:lnTo>
                  <a:pt x="313889" y="87199"/>
                </a:lnTo>
                <a:lnTo>
                  <a:pt x="314163" y="94499"/>
                </a:lnTo>
                <a:lnTo>
                  <a:pt x="313075" y="101905"/>
                </a:lnTo>
                <a:lnTo>
                  <a:pt x="311080" y="109382"/>
                </a:lnTo>
                <a:lnTo>
                  <a:pt x="298753" y="145701"/>
                </a:lnTo>
                <a:lnTo>
                  <a:pt x="291372" y="157630"/>
                </a:lnTo>
                <a:lnTo>
                  <a:pt x="281371" y="170663"/>
                </a:lnTo>
                <a:lnTo>
                  <a:pt x="269624" y="184431"/>
                </a:lnTo>
                <a:lnTo>
                  <a:pt x="256712" y="196150"/>
                </a:lnTo>
                <a:lnTo>
                  <a:pt x="243025" y="206502"/>
                </a:lnTo>
                <a:lnTo>
                  <a:pt x="228820" y="215944"/>
                </a:lnTo>
                <a:lnTo>
                  <a:pt x="216810" y="224778"/>
                </a:lnTo>
                <a:lnTo>
                  <a:pt x="206263" y="233208"/>
                </a:lnTo>
                <a:lnTo>
                  <a:pt x="196692" y="241368"/>
                </a:lnTo>
                <a:lnTo>
                  <a:pt x="186501" y="248078"/>
                </a:lnTo>
                <a:lnTo>
                  <a:pt x="175897" y="253821"/>
                </a:lnTo>
                <a:lnTo>
                  <a:pt x="165018" y="258920"/>
                </a:lnTo>
                <a:lnTo>
                  <a:pt x="155225" y="262319"/>
                </a:lnTo>
                <a:lnTo>
                  <a:pt x="146157" y="264585"/>
                </a:lnTo>
                <a:lnTo>
                  <a:pt x="137571" y="266096"/>
                </a:lnTo>
                <a:lnTo>
                  <a:pt x="129307" y="268373"/>
                </a:lnTo>
                <a:lnTo>
                  <a:pt x="121258" y="271161"/>
                </a:lnTo>
                <a:lnTo>
                  <a:pt x="113352" y="274290"/>
                </a:lnTo>
                <a:lnTo>
                  <a:pt x="105541" y="276376"/>
                </a:lnTo>
                <a:lnTo>
                  <a:pt x="97794" y="277766"/>
                </a:lnTo>
                <a:lnTo>
                  <a:pt x="90089" y="278693"/>
                </a:lnTo>
                <a:lnTo>
                  <a:pt x="82413" y="279312"/>
                </a:lnTo>
                <a:lnTo>
                  <a:pt x="74755" y="279724"/>
                </a:lnTo>
                <a:lnTo>
                  <a:pt x="67110" y="279998"/>
                </a:lnTo>
                <a:lnTo>
                  <a:pt x="59473" y="278912"/>
                </a:lnTo>
                <a:lnTo>
                  <a:pt x="51842" y="276917"/>
                </a:lnTo>
                <a:lnTo>
                  <a:pt x="44215" y="274317"/>
                </a:lnTo>
                <a:lnTo>
                  <a:pt x="32353" y="268042"/>
                </a:lnTo>
                <a:lnTo>
                  <a:pt x="22848" y="262289"/>
                </a:lnTo>
                <a:lnTo>
                  <a:pt x="14390" y="259733"/>
                </a:lnTo>
                <a:lnTo>
                  <a:pt x="11626" y="257781"/>
                </a:lnTo>
                <a:lnTo>
                  <a:pt x="9784" y="255210"/>
                </a:lnTo>
                <a:lnTo>
                  <a:pt x="8556" y="252226"/>
                </a:lnTo>
                <a:lnTo>
                  <a:pt x="3805" y="245523"/>
                </a:lnTo>
                <a:lnTo>
                  <a:pt x="760" y="241958"/>
                </a:lnTo>
                <a:lnTo>
                  <a:pt x="0" y="238311"/>
                </a:lnTo>
                <a:lnTo>
                  <a:pt x="763" y="234610"/>
                </a:lnTo>
                <a:lnTo>
                  <a:pt x="3728" y="227110"/>
                </a:lnTo>
                <a:lnTo>
                  <a:pt x="5045" y="219544"/>
                </a:lnTo>
                <a:lnTo>
                  <a:pt x="7937" y="214479"/>
                </a:lnTo>
                <a:lnTo>
                  <a:pt x="12404" y="208562"/>
                </a:lnTo>
                <a:lnTo>
                  <a:pt x="17923" y="202077"/>
                </a:lnTo>
                <a:lnTo>
                  <a:pt x="24142" y="196484"/>
                </a:lnTo>
                <a:lnTo>
                  <a:pt x="30828" y="191485"/>
                </a:lnTo>
                <a:lnTo>
                  <a:pt x="37825" y="186882"/>
                </a:lnTo>
                <a:lnTo>
                  <a:pt x="45030" y="182544"/>
                </a:lnTo>
                <a:lnTo>
                  <a:pt x="52373" y="178382"/>
                </a:lnTo>
                <a:lnTo>
                  <a:pt x="59809" y="174337"/>
                </a:lnTo>
                <a:lnTo>
                  <a:pt x="69846" y="171641"/>
                </a:lnTo>
                <a:lnTo>
                  <a:pt x="81617" y="169843"/>
                </a:lnTo>
                <a:lnTo>
                  <a:pt x="104433" y="167845"/>
                </a:lnTo>
                <a:lnTo>
                  <a:pt x="118807" y="166958"/>
                </a:lnTo>
                <a:lnTo>
                  <a:pt x="132815" y="166563"/>
                </a:lnTo>
                <a:lnTo>
                  <a:pt x="140106" y="166458"/>
                </a:lnTo>
                <a:lnTo>
                  <a:pt x="146238" y="167657"/>
                </a:lnTo>
                <a:lnTo>
                  <a:pt x="156436" y="172377"/>
                </a:lnTo>
                <a:lnTo>
                  <a:pt x="163474" y="174144"/>
                </a:lnTo>
                <a:lnTo>
                  <a:pt x="171976" y="175322"/>
                </a:lnTo>
                <a:lnTo>
                  <a:pt x="181454" y="176107"/>
                </a:lnTo>
                <a:lnTo>
                  <a:pt x="189042" y="177901"/>
                </a:lnTo>
                <a:lnTo>
                  <a:pt x="200861" y="183280"/>
                </a:lnTo>
                <a:lnTo>
                  <a:pt x="210870" y="186492"/>
                </a:lnTo>
                <a:lnTo>
                  <a:pt x="223894" y="189904"/>
                </a:lnTo>
                <a:lnTo>
                  <a:pt x="238926" y="193449"/>
                </a:lnTo>
                <a:lnTo>
                  <a:pt x="251487" y="197082"/>
                </a:lnTo>
                <a:lnTo>
                  <a:pt x="262401" y="200774"/>
                </a:lnTo>
                <a:lnTo>
                  <a:pt x="272217" y="204505"/>
                </a:lnTo>
                <a:lnTo>
                  <a:pt x="281301" y="208262"/>
                </a:lnTo>
                <a:lnTo>
                  <a:pt x="289897" y="212037"/>
                </a:lnTo>
                <a:lnTo>
                  <a:pt x="306222" y="219619"/>
                </a:lnTo>
                <a:lnTo>
                  <a:pt x="321944" y="227221"/>
                </a:lnTo>
                <a:lnTo>
                  <a:pt x="329693" y="229757"/>
                </a:lnTo>
                <a:lnTo>
                  <a:pt x="337398" y="231447"/>
                </a:lnTo>
                <a:lnTo>
                  <a:pt x="345075" y="232574"/>
                </a:lnTo>
                <a:lnTo>
                  <a:pt x="356992" y="237213"/>
                </a:lnTo>
                <a:lnTo>
                  <a:pt x="361948" y="240227"/>
                </a:lnTo>
                <a:lnTo>
                  <a:pt x="374228" y="243577"/>
                </a:lnTo>
                <a:lnTo>
                  <a:pt x="386882" y="245066"/>
                </a:lnTo>
                <a:lnTo>
                  <a:pt x="396740" y="245728"/>
                </a:lnTo>
                <a:lnTo>
                  <a:pt x="409429" y="246100"/>
                </a:lnTo>
                <a:lnTo>
                  <a:pt x="412146" y="244883"/>
                </a:lnTo>
                <a:lnTo>
                  <a:pt x="413957" y="242801"/>
                </a:lnTo>
                <a:lnTo>
                  <a:pt x="417580" y="2348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9"/>
          <p:cNvSpPr/>
          <p:nvPr/>
        </p:nvSpPr>
        <p:spPr>
          <a:xfrm>
            <a:off x="1085850" y="4194809"/>
            <a:ext cx="262891" cy="171451"/>
          </a:xfrm>
          <a:custGeom>
            <a:avLst/>
            <a:gdLst/>
            <a:ahLst/>
            <a:cxnLst/>
            <a:rect l="0" t="0" r="0" b="0"/>
            <a:pathLst>
              <a:path w="262891" h="171451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3386" y="12434"/>
                </a:lnTo>
                <a:lnTo>
                  <a:pt x="6067" y="15909"/>
                </a:lnTo>
                <a:lnTo>
                  <a:pt x="9125" y="19496"/>
                </a:lnTo>
                <a:lnTo>
                  <a:pt x="12433" y="23158"/>
                </a:lnTo>
                <a:lnTo>
                  <a:pt x="15909" y="26868"/>
                </a:lnTo>
                <a:lnTo>
                  <a:pt x="19496" y="31883"/>
                </a:lnTo>
                <a:lnTo>
                  <a:pt x="23157" y="37765"/>
                </a:lnTo>
                <a:lnTo>
                  <a:pt x="26868" y="44227"/>
                </a:lnTo>
                <a:lnTo>
                  <a:pt x="30612" y="49805"/>
                </a:lnTo>
                <a:lnTo>
                  <a:pt x="34378" y="54794"/>
                </a:lnTo>
                <a:lnTo>
                  <a:pt x="38158" y="59389"/>
                </a:lnTo>
                <a:lnTo>
                  <a:pt x="43219" y="63723"/>
                </a:lnTo>
                <a:lnTo>
                  <a:pt x="49132" y="67882"/>
                </a:lnTo>
                <a:lnTo>
                  <a:pt x="55615" y="71925"/>
                </a:lnTo>
                <a:lnTo>
                  <a:pt x="61206" y="77160"/>
                </a:lnTo>
                <a:lnTo>
                  <a:pt x="66204" y="83190"/>
                </a:lnTo>
                <a:lnTo>
                  <a:pt x="70806" y="89750"/>
                </a:lnTo>
                <a:lnTo>
                  <a:pt x="76414" y="95394"/>
                </a:lnTo>
                <a:lnTo>
                  <a:pt x="82692" y="100426"/>
                </a:lnTo>
                <a:lnTo>
                  <a:pt x="135291" y="135831"/>
                </a:lnTo>
                <a:lnTo>
                  <a:pt x="149884" y="143894"/>
                </a:lnTo>
                <a:lnTo>
                  <a:pt x="162152" y="149270"/>
                </a:lnTo>
                <a:lnTo>
                  <a:pt x="206161" y="163964"/>
                </a:lnTo>
                <a:lnTo>
                  <a:pt x="214911" y="166460"/>
                </a:lnTo>
                <a:lnTo>
                  <a:pt x="222013" y="168123"/>
                </a:lnTo>
                <a:lnTo>
                  <a:pt x="228019" y="169233"/>
                </a:lnTo>
                <a:lnTo>
                  <a:pt x="233292" y="169972"/>
                </a:lnTo>
                <a:lnTo>
                  <a:pt x="238078" y="170465"/>
                </a:lnTo>
                <a:lnTo>
                  <a:pt x="248816" y="171256"/>
                </a:lnTo>
                <a:lnTo>
                  <a:pt x="253672" y="171364"/>
                </a:lnTo>
                <a:lnTo>
                  <a:pt x="26289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0"/>
          <p:cNvSpPr/>
          <p:nvPr/>
        </p:nvSpPr>
        <p:spPr>
          <a:xfrm>
            <a:off x="1110930" y="4149089"/>
            <a:ext cx="157801" cy="262891"/>
          </a:xfrm>
          <a:custGeom>
            <a:avLst/>
            <a:gdLst/>
            <a:ahLst/>
            <a:cxnLst/>
            <a:rect l="0" t="0" r="0" b="0"/>
            <a:pathLst>
              <a:path w="157801" h="262891">
                <a:moveTo>
                  <a:pt x="157800" y="0"/>
                </a:moveTo>
                <a:lnTo>
                  <a:pt x="151732" y="6069"/>
                </a:lnTo>
                <a:lnTo>
                  <a:pt x="149944" y="9126"/>
                </a:lnTo>
                <a:lnTo>
                  <a:pt x="147958" y="15909"/>
                </a:lnTo>
                <a:lnTo>
                  <a:pt x="143689" y="23158"/>
                </a:lnTo>
                <a:lnTo>
                  <a:pt x="140773" y="26869"/>
                </a:lnTo>
                <a:lnTo>
                  <a:pt x="137558" y="34423"/>
                </a:lnTo>
                <a:lnTo>
                  <a:pt x="134145" y="44539"/>
                </a:lnTo>
                <a:lnTo>
                  <a:pt x="130600" y="56362"/>
                </a:lnTo>
                <a:lnTo>
                  <a:pt x="126967" y="66785"/>
                </a:lnTo>
                <a:lnTo>
                  <a:pt x="123274" y="76274"/>
                </a:lnTo>
                <a:lnTo>
                  <a:pt x="119543" y="85139"/>
                </a:lnTo>
                <a:lnTo>
                  <a:pt x="113245" y="96130"/>
                </a:lnTo>
                <a:lnTo>
                  <a:pt x="105237" y="108537"/>
                </a:lnTo>
                <a:lnTo>
                  <a:pt x="96087" y="121888"/>
                </a:lnTo>
                <a:lnTo>
                  <a:pt x="88718" y="133329"/>
                </a:lnTo>
                <a:lnTo>
                  <a:pt x="82535" y="143496"/>
                </a:lnTo>
                <a:lnTo>
                  <a:pt x="77143" y="152814"/>
                </a:lnTo>
                <a:lnTo>
                  <a:pt x="71009" y="160296"/>
                </a:lnTo>
                <a:lnTo>
                  <a:pt x="64379" y="166554"/>
                </a:lnTo>
                <a:lnTo>
                  <a:pt x="57419" y="171996"/>
                </a:lnTo>
                <a:lnTo>
                  <a:pt x="51509" y="178165"/>
                </a:lnTo>
                <a:lnTo>
                  <a:pt x="46299" y="184817"/>
                </a:lnTo>
                <a:lnTo>
                  <a:pt x="41556" y="191791"/>
                </a:lnTo>
                <a:lnTo>
                  <a:pt x="38394" y="197711"/>
                </a:lnTo>
                <a:lnTo>
                  <a:pt x="36286" y="202927"/>
                </a:lnTo>
                <a:lnTo>
                  <a:pt x="34880" y="207675"/>
                </a:lnTo>
                <a:lnTo>
                  <a:pt x="32673" y="212110"/>
                </a:lnTo>
                <a:lnTo>
                  <a:pt x="29932" y="216337"/>
                </a:lnTo>
                <a:lnTo>
                  <a:pt x="26835" y="220425"/>
                </a:lnTo>
                <a:lnTo>
                  <a:pt x="23500" y="225690"/>
                </a:lnTo>
                <a:lnTo>
                  <a:pt x="20006" y="231740"/>
                </a:lnTo>
                <a:lnTo>
                  <a:pt x="16407" y="238314"/>
                </a:lnTo>
                <a:lnTo>
                  <a:pt x="12738" y="243966"/>
                </a:lnTo>
                <a:lnTo>
                  <a:pt x="9022" y="249004"/>
                </a:lnTo>
                <a:lnTo>
                  <a:pt x="0" y="260147"/>
                </a:lnTo>
                <a:lnTo>
                  <a:pt x="530" y="261062"/>
                </a:lnTo>
                <a:lnTo>
                  <a:pt x="2153" y="261671"/>
                </a:lnTo>
                <a:lnTo>
                  <a:pt x="9210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1"/>
          <p:cNvSpPr/>
          <p:nvPr/>
        </p:nvSpPr>
        <p:spPr>
          <a:xfrm>
            <a:off x="1325880" y="4070891"/>
            <a:ext cx="194311" cy="158210"/>
          </a:xfrm>
          <a:custGeom>
            <a:avLst/>
            <a:gdLst/>
            <a:ahLst/>
            <a:cxnLst/>
            <a:rect l="0" t="0" r="0" b="0"/>
            <a:pathLst>
              <a:path w="194311" h="158210">
                <a:moveTo>
                  <a:pt x="0" y="43909"/>
                </a:moveTo>
                <a:lnTo>
                  <a:pt x="6067" y="31773"/>
                </a:lnTo>
                <a:lnTo>
                  <a:pt x="9125" y="26928"/>
                </a:lnTo>
                <a:lnTo>
                  <a:pt x="12433" y="22428"/>
                </a:lnTo>
                <a:lnTo>
                  <a:pt x="15909" y="18158"/>
                </a:lnTo>
                <a:lnTo>
                  <a:pt x="19496" y="15312"/>
                </a:lnTo>
                <a:lnTo>
                  <a:pt x="23157" y="13414"/>
                </a:lnTo>
                <a:lnTo>
                  <a:pt x="50294" y="4300"/>
                </a:lnTo>
                <a:lnTo>
                  <a:pt x="58929" y="2263"/>
                </a:lnTo>
                <a:lnTo>
                  <a:pt x="67226" y="905"/>
                </a:lnTo>
                <a:lnTo>
                  <a:pt x="75297" y="0"/>
                </a:lnTo>
                <a:lnTo>
                  <a:pt x="81948" y="666"/>
                </a:lnTo>
                <a:lnTo>
                  <a:pt x="87652" y="2380"/>
                </a:lnTo>
                <a:lnTo>
                  <a:pt x="92724" y="4793"/>
                </a:lnTo>
                <a:lnTo>
                  <a:pt x="97376" y="7671"/>
                </a:lnTo>
                <a:lnTo>
                  <a:pt x="101747" y="10861"/>
                </a:lnTo>
                <a:lnTo>
                  <a:pt x="105931" y="14256"/>
                </a:lnTo>
                <a:lnTo>
                  <a:pt x="108721" y="17790"/>
                </a:lnTo>
                <a:lnTo>
                  <a:pt x="110580" y="21416"/>
                </a:lnTo>
                <a:lnTo>
                  <a:pt x="111820" y="25104"/>
                </a:lnTo>
                <a:lnTo>
                  <a:pt x="113917" y="27562"/>
                </a:lnTo>
                <a:lnTo>
                  <a:pt x="116584" y="29201"/>
                </a:lnTo>
                <a:lnTo>
                  <a:pt x="119633" y="30293"/>
                </a:lnTo>
                <a:lnTo>
                  <a:pt x="120395" y="32292"/>
                </a:lnTo>
                <a:lnTo>
                  <a:pt x="119633" y="34894"/>
                </a:lnTo>
                <a:lnTo>
                  <a:pt x="117855" y="37899"/>
                </a:lnTo>
                <a:lnTo>
                  <a:pt x="116670" y="41172"/>
                </a:lnTo>
                <a:lnTo>
                  <a:pt x="115880" y="44624"/>
                </a:lnTo>
                <a:lnTo>
                  <a:pt x="115353" y="48196"/>
                </a:lnTo>
                <a:lnTo>
                  <a:pt x="115002" y="51847"/>
                </a:lnTo>
                <a:lnTo>
                  <a:pt x="114768" y="55550"/>
                </a:lnTo>
                <a:lnTo>
                  <a:pt x="114612" y="59290"/>
                </a:lnTo>
                <a:lnTo>
                  <a:pt x="113238" y="64323"/>
                </a:lnTo>
                <a:lnTo>
                  <a:pt x="111052" y="70218"/>
                </a:lnTo>
                <a:lnTo>
                  <a:pt x="108324" y="76688"/>
                </a:lnTo>
                <a:lnTo>
                  <a:pt x="103966" y="84811"/>
                </a:lnTo>
                <a:lnTo>
                  <a:pt x="98521" y="94037"/>
                </a:lnTo>
                <a:lnTo>
                  <a:pt x="92350" y="103997"/>
                </a:lnTo>
                <a:lnTo>
                  <a:pt x="86967" y="111908"/>
                </a:lnTo>
                <a:lnTo>
                  <a:pt x="82108" y="118451"/>
                </a:lnTo>
                <a:lnTo>
                  <a:pt x="77598" y="124084"/>
                </a:lnTo>
                <a:lnTo>
                  <a:pt x="74592" y="129109"/>
                </a:lnTo>
                <a:lnTo>
                  <a:pt x="72588" y="133729"/>
                </a:lnTo>
                <a:lnTo>
                  <a:pt x="71252" y="138079"/>
                </a:lnTo>
                <a:lnTo>
                  <a:pt x="67821" y="142249"/>
                </a:lnTo>
                <a:lnTo>
                  <a:pt x="62994" y="146298"/>
                </a:lnTo>
                <a:lnTo>
                  <a:pt x="57236" y="150268"/>
                </a:lnTo>
                <a:lnTo>
                  <a:pt x="55937" y="152915"/>
                </a:lnTo>
                <a:lnTo>
                  <a:pt x="57611" y="154679"/>
                </a:lnTo>
                <a:lnTo>
                  <a:pt x="66413" y="157512"/>
                </a:lnTo>
                <a:lnTo>
                  <a:pt x="69675" y="157744"/>
                </a:lnTo>
                <a:lnTo>
                  <a:pt x="74390" y="157899"/>
                </a:lnTo>
                <a:lnTo>
                  <a:pt x="100207" y="158147"/>
                </a:lnTo>
                <a:lnTo>
                  <a:pt x="194310" y="1582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2"/>
          <p:cNvSpPr/>
          <p:nvPr/>
        </p:nvSpPr>
        <p:spPr>
          <a:xfrm>
            <a:off x="1657350" y="4229100"/>
            <a:ext cx="262891" cy="11430"/>
          </a:xfrm>
          <a:custGeom>
            <a:avLst/>
            <a:gdLst/>
            <a:ahLst/>
            <a:cxnLst/>
            <a:rect l="0" t="0" r="0" b="0"/>
            <a:pathLst>
              <a:path w="262891" h="11430">
                <a:moveTo>
                  <a:pt x="0" y="11429"/>
                </a:moveTo>
                <a:lnTo>
                  <a:pt x="200438" y="11429"/>
                </a:lnTo>
                <a:lnTo>
                  <a:pt x="208555" y="10159"/>
                </a:lnTo>
                <a:lnTo>
                  <a:pt x="216506" y="8043"/>
                </a:lnTo>
                <a:lnTo>
                  <a:pt x="224347" y="5362"/>
                </a:lnTo>
                <a:lnTo>
                  <a:pt x="232115" y="3574"/>
                </a:lnTo>
                <a:lnTo>
                  <a:pt x="239833" y="2383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3"/>
          <p:cNvSpPr/>
          <p:nvPr/>
        </p:nvSpPr>
        <p:spPr>
          <a:xfrm>
            <a:off x="1771650" y="4149089"/>
            <a:ext cx="34291" cy="217171"/>
          </a:xfrm>
          <a:custGeom>
            <a:avLst/>
            <a:gdLst/>
            <a:ahLst/>
            <a:cxnLst/>
            <a:rect l="0" t="0" r="0" b="0"/>
            <a:pathLst>
              <a:path w="34291" h="217171">
                <a:moveTo>
                  <a:pt x="0" y="0"/>
                </a:moveTo>
                <a:lnTo>
                  <a:pt x="0" y="12136"/>
                </a:lnTo>
                <a:lnTo>
                  <a:pt x="1270" y="20791"/>
                </a:lnTo>
                <a:lnTo>
                  <a:pt x="3386" y="31641"/>
                </a:lnTo>
                <a:lnTo>
                  <a:pt x="6067" y="43954"/>
                </a:lnTo>
                <a:lnTo>
                  <a:pt x="7855" y="54703"/>
                </a:lnTo>
                <a:lnTo>
                  <a:pt x="9046" y="64409"/>
                </a:lnTo>
                <a:lnTo>
                  <a:pt x="9841" y="73419"/>
                </a:lnTo>
                <a:lnTo>
                  <a:pt x="10370" y="87047"/>
                </a:lnTo>
                <a:lnTo>
                  <a:pt x="11220" y="150121"/>
                </a:lnTo>
                <a:lnTo>
                  <a:pt x="11428" y="216252"/>
                </a:lnTo>
                <a:lnTo>
                  <a:pt x="13969" y="216559"/>
                </a:lnTo>
                <a:lnTo>
                  <a:pt x="18202" y="216763"/>
                </a:lnTo>
                <a:lnTo>
                  <a:pt x="34290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4"/>
          <p:cNvSpPr/>
          <p:nvPr/>
        </p:nvSpPr>
        <p:spPr>
          <a:xfrm>
            <a:off x="1965960" y="4126229"/>
            <a:ext cx="240031" cy="217172"/>
          </a:xfrm>
          <a:custGeom>
            <a:avLst/>
            <a:gdLst/>
            <a:ahLst/>
            <a:cxnLst/>
            <a:rect l="0" t="0" r="0" b="0"/>
            <a:pathLst>
              <a:path w="240031" h="217172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9125" y="20767"/>
                </a:lnTo>
                <a:lnTo>
                  <a:pt x="12433" y="26545"/>
                </a:lnTo>
                <a:lnTo>
                  <a:pt x="15908" y="32937"/>
                </a:lnTo>
                <a:lnTo>
                  <a:pt x="19496" y="38468"/>
                </a:lnTo>
                <a:lnTo>
                  <a:pt x="23157" y="43426"/>
                </a:lnTo>
                <a:lnTo>
                  <a:pt x="26868" y="48000"/>
                </a:lnTo>
                <a:lnTo>
                  <a:pt x="29342" y="53591"/>
                </a:lnTo>
                <a:lnTo>
                  <a:pt x="30991" y="59857"/>
                </a:lnTo>
                <a:lnTo>
                  <a:pt x="32090" y="66575"/>
                </a:lnTo>
                <a:lnTo>
                  <a:pt x="34094" y="72324"/>
                </a:lnTo>
                <a:lnTo>
                  <a:pt x="36699" y="77426"/>
                </a:lnTo>
                <a:lnTo>
                  <a:pt x="39706" y="82097"/>
                </a:lnTo>
                <a:lnTo>
                  <a:pt x="42980" y="89022"/>
                </a:lnTo>
                <a:lnTo>
                  <a:pt x="46433" y="97448"/>
                </a:lnTo>
                <a:lnTo>
                  <a:pt x="50005" y="106876"/>
                </a:lnTo>
                <a:lnTo>
                  <a:pt x="53657" y="114431"/>
                </a:lnTo>
                <a:lnTo>
                  <a:pt x="57361" y="120737"/>
                </a:lnTo>
                <a:lnTo>
                  <a:pt x="61101" y="126212"/>
                </a:lnTo>
                <a:lnTo>
                  <a:pt x="66134" y="132401"/>
                </a:lnTo>
                <a:lnTo>
                  <a:pt x="72029" y="139068"/>
                </a:lnTo>
                <a:lnTo>
                  <a:pt x="84083" y="151978"/>
                </a:lnTo>
                <a:lnTo>
                  <a:pt x="93673" y="161949"/>
                </a:lnTo>
                <a:lnTo>
                  <a:pt x="99279" y="166386"/>
                </a:lnTo>
                <a:lnTo>
                  <a:pt x="105556" y="170614"/>
                </a:lnTo>
                <a:lnTo>
                  <a:pt x="112280" y="174703"/>
                </a:lnTo>
                <a:lnTo>
                  <a:pt x="118033" y="178699"/>
                </a:lnTo>
                <a:lnTo>
                  <a:pt x="123139" y="182633"/>
                </a:lnTo>
                <a:lnTo>
                  <a:pt x="127812" y="186525"/>
                </a:lnTo>
                <a:lnTo>
                  <a:pt x="133468" y="190390"/>
                </a:lnTo>
                <a:lnTo>
                  <a:pt x="139779" y="194237"/>
                </a:lnTo>
                <a:lnTo>
                  <a:pt x="146526" y="198071"/>
                </a:lnTo>
                <a:lnTo>
                  <a:pt x="160796" y="205719"/>
                </a:lnTo>
                <a:lnTo>
                  <a:pt x="168157" y="209536"/>
                </a:lnTo>
                <a:lnTo>
                  <a:pt x="175605" y="212081"/>
                </a:lnTo>
                <a:lnTo>
                  <a:pt x="183110" y="213777"/>
                </a:lnTo>
                <a:lnTo>
                  <a:pt x="190653" y="214908"/>
                </a:lnTo>
                <a:lnTo>
                  <a:pt x="196952" y="215662"/>
                </a:lnTo>
                <a:lnTo>
                  <a:pt x="202421" y="216165"/>
                </a:lnTo>
                <a:lnTo>
                  <a:pt x="207337" y="216500"/>
                </a:lnTo>
                <a:lnTo>
                  <a:pt x="211885" y="216724"/>
                </a:lnTo>
                <a:lnTo>
                  <a:pt x="220324" y="216972"/>
                </a:lnTo>
                <a:lnTo>
                  <a:pt x="240030" y="21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5"/>
          <p:cNvSpPr/>
          <p:nvPr/>
        </p:nvSpPr>
        <p:spPr>
          <a:xfrm>
            <a:off x="1838769" y="4126229"/>
            <a:ext cx="298642" cy="210813"/>
          </a:xfrm>
          <a:custGeom>
            <a:avLst/>
            <a:gdLst/>
            <a:ahLst/>
            <a:cxnLst/>
            <a:rect l="0" t="0" r="0" b="0"/>
            <a:pathLst>
              <a:path w="298642" h="210813">
                <a:moveTo>
                  <a:pt x="298641" y="0"/>
                </a:moveTo>
                <a:lnTo>
                  <a:pt x="292573" y="12136"/>
                </a:lnTo>
                <a:lnTo>
                  <a:pt x="290785" y="16981"/>
                </a:lnTo>
                <a:lnTo>
                  <a:pt x="289594" y="21481"/>
                </a:lnTo>
                <a:lnTo>
                  <a:pt x="288799" y="25751"/>
                </a:lnTo>
                <a:lnTo>
                  <a:pt x="285730" y="28598"/>
                </a:lnTo>
                <a:lnTo>
                  <a:pt x="281143" y="30495"/>
                </a:lnTo>
                <a:lnTo>
                  <a:pt x="275546" y="31760"/>
                </a:lnTo>
                <a:lnTo>
                  <a:pt x="270544" y="33874"/>
                </a:lnTo>
                <a:lnTo>
                  <a:pt x="261600" y="39608"/>
                </a:lnTo>
                <a:lnTo>
                  <a:pt x="257437" y="44186"/>
                </a:lnTo>
                <a:lnTo>
                  <a:pt x="253392" y="49778"/>
                </a:lnTo>
                <a:lnTo>
                  <a:pt x="249424" y="56045"/>
                </a:lnTo>
                <a:lnTo>
                  <a:pt x="244240" y="61494"/>
                </a:lnTo>
                <a:lnTo>
                  <a:pt x="238243" y="66396"/>
                </a:lnTo>
                <a:lnTo>
                  <a:pt x="231706" y="70934"/>
                </a:lnTo>
                <a:lnTo>
                  <a:pt x="224807" y="76500"/>
                </a:lnTo>
                <a:lnTo>
                  <a:pt x="217669" y="82750"/>
                </a:lnTo>
                <a:lnTo>
                  <a:pt x="210369" y="89457"/>
                </a:lnTo>
                <a:lnTo>
                  <a:pt x="202963" y="95198"/>
                </a:lnTo>
                <a:lnTo>
                  <a:pt x="195486" y="100295"/>
                </a:lnTo>
                <a:lnTo>
                  <a:pt x="187961" y="104964"/>
                </a:lnTo>
                <a:lnTo>
                  <a:pt x="180404" y="109346"/>
                </a:lnTo>
                <a:lnTo>
                  <a:pt x="165234" y="117602"/>
                </a:lnTo>
                <a:lnTo>
                  <a:pt x="142414" y="129390"/>
                </a:lnTo>
                <a:lnTo>
                  <a:pt x="134799" y="134520"/>
                </a:lnTo>
                <a:lnTo>
                  <a:pt x="127183" y="140480"/>
                </a:lnTo>
                <a:lnTo>
                  <a:pt x="119566" y="146993"/>
                </a:lnTo>
                <a:lnTo>
                  <a:pt x="110677" y="152606"/>
                </a:lnTo>
                <a:lnTo>
                  <a:pt x="100942" y="157618"/>
                </a:lnTo>
                <a:lnTo>
                  <a:pt x="81234" y="166572"/>
                </a:lnTo>
                <a:lnTo>
                  <a:pt x="64009" y="174786"/>
                </a:lnTo>
                <a:lnTo>
                  <a:pt x="57130" y="178754"/>
                </a:lnTo>
                <a:lnTo>
                  <a:pt x="51273" y="182670"/>
                </a:lnTo>
                <a:lnTo>
                  <a:pt x="46099" y="186550"/>
                </a:lnTo>
                <a:lnTo>
                  <a:pt x="40110" y="190407"/>
                </a:lnTo>
                <a:lnTo>
                  <a:pt x="33576" y="194248"/>
                </a:lnTo>
                <a:lnTo>
                  <a:pt x="26681" y="198079"/>
                </a:lnTo>
                <a:lnTo>
                  <a:pt x="12246" y="205722"/>
                </a:lnTo>
                <a:lnTo>
                  <a:pt x="4841" y="209538"/>
                </a:lnTo>
                <a:lnTo>
                  <a:pt x="1174" y="210812"/>
                </a:lnTo>
                <a:lnTo>
                  <a:pt x="0" y="210392"/>
                </a:lnTo>
                <a:lnTo>
                  <a:pt x="1461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6"/>
          <p:cNvSpPr/>
          <p:nvPr/>
        </p:nvSpPr>
        <p:spPr>
          <a:xfrm>
            <a:off x="2377440" y="4171950"/>
            <a:ext cx="228600" cy="11430"/>
          </a:xfrm>
          <a:custGeom>
            <a:avLst/>
            <a:gdLst/>
            <a:ahLst/>
            <a:cxnLst/>
            <a:rect l="0" t="0" r="0" b="0"/>
            <a:pathLst>
              <a:path w="228600" h="11430">
                <a:moveTo>
                  <a:pt x="0" y="11429"/>
                </a:moveTo>
                <a:lnTo>
                  <a:pt x="141282" y="11429"/>
                </a:lnTo>
                <a:lnTo>
                  <a:pt x="167848" y="10159"/>
                </a:lnTo>
                <a:lnTo>
                  <a:pt x="186829" y="8043"/>
                </a:lnTo>
                <a:lnTo>
                  <a:pt x="22859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7"/>
          <p:cNvSpPr/>
          <p:nvPr/>
        </p:nvSpPr>
        <p:spPr>
          <a:xfrm>
            <a:off x="2400300" y="4240529"/>
            <a:ext cx="262890" cy="22816"/>
          </a:xfrm>
          <a:custGeom>
            <a:avLst/>
            <a:gdLst/>
            <a:ahLst/>
            <a:cxnLst/>
            <a:rect l="0" t="0" r="0" b="0"/>
            <a:pathLst>
              <a:path w="262890" h="22816">
                <a:moveTo>
                  <a:pt x="0" y="0"/>
                </a:moveTo>
                <a:lnTo>
                  <a:pt x="18203" y="6068"/>
                </a:lnTo>
                <a:lnTo>
                  <a:pt x="24835" y="7856"/>
                </a:lnTo>
                <a:lnTo>
                  <a:pt x="30527" y="9047"/>
                </a:lnTo>
                <a:lnTo>
                  <a:pt x="35591" y="9842"/>
                </a:lnTo>
                <a:lnTo>
                  <a:pt x="41507" y="11642"/>
                </a:lnTo>
                <a:lnTo>
                  <a:pt x="47991" y="14111"/>
                </a:lnTo>
                <a:lnTo>
                  <a:pt x="54854" y="17028"/>
                </a:lnTo>
                <a:lnTo>
                  <a:pt x="61969" y="18972"/>
                </a:lnTo>
                <a:lnTo>
                  <a:pt x="69253" y="20268"/>
                </a:lnTo>
                <a:lnTo>
                  <a:pt x="76648" y="21132"/>
                </a:lnTo>
                <a:lnTo>
                  <a:pt x="85389" y="21708"/>
                </a:lnTo>
                <a:lnTo>
                  <a:pt x="95026" y="22092"/>
                </a:lnTo>
                <a:lnTo>
                  <a:pt x="117163" y="22519"/>
                </a:lnTo>
                <a:lnTo>
                  <a:pt x="175433" y="22815"/>
                </a:lnTo>
                <a:lnTo>
                  <a:pt x="182995" y="21560"/>
                </a:lnTo>
                <a:lnTo>
                  <a:pt x="189307" y="19454"/>
                </a:lnTo>
                <a:lnTo>
                  <a:pt x="194784" y="16780"/>
                </a:lnTo>
                <a:lnTo>
                  <a:pt x="200976" y="14996"/>
                </a:lnTo>
                <a:lnTo>
                  <a:pt x="207644" y="13808"/>
                </a:lnTo>
                <a:lnTo>
                  <a:pt x="214629" y="13015"/>
                </a:lnTo>
                <a:lnTo>
                  <a:pt x="220556" y="12487"/>
                </a:lnTo>
                <a:lnTo>
                  <a:pt x="225777" y="12135"/>
                </a:lnTo>
                <a:lnTo>
                  <a:pt x="230528" y="11900"/>
                </a:lnTo>
                <a:lnTo>
                  <a:pt x="233695" y="10473"/>
                </a:lnTo>
                <a:lnTo>
                  <a:pt x="235807" y="8253"/>
                </a:lnTo>
                <a:lnTo>
                  <a:pt x="237214" y="5502"/>
                </a:lnTo>
                <a:lnTo>
                  <a:pt x="239423" y="3668"/>
                </a:lnTo>
                <a:lnTo>
                  <a:pt x="242165" y="2446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8"/>
          <p:cNvSpPr/>
          <p:nvPr/>
        </p:nvSpPr>
        <p:spPr>
          <a:xfrm>
            <a:off x="2811783" y="3920493"/>
            <a:ext cx="308342" cy="434337"/>
          </a:xfrm>
          <a:custGeom>
            <a:avLst/>
            <a:gdLst/>
            <a:ahLst/>
            <a:cxnLst/>
            <a:rect l="0" t="0" r="0" b="0"/>
            <a:pathLst>
              <a:path w="308342" h="434337">
                <a:moveTo>
                  <a:pt x="45717" y="148586"/>
                </a:moveTo>
                <a:lnTo>
                  <a:pt x="35875" y="148586"/>
                </a:lnTo>
                <a:lnTo>
                  <a:pt x="34993" y="141813"/>
                </a:lnTo>
                <a:lnTo>
                  <a:pt x="34600" y="131606"/>
                </a:lnTo>
                <a:lnTo>
                  <a:pt x="34426" y="122836"/>
                </a:lnTo>
                <a:lnTo>
                  <a:pt x="33110" y="119990"/>
                </a:lnTo>
                <a:lnTo>
                  <a:pt x="30962" y="118092"/>
                </a:lnTo>
                <a:lnTo>
                  <a:pt x="28260" y="116827"/>
                </a:lnTo>
                <a:lnTo>
                  <a:pt x="26459" y="114713"/>
                </a:lnTo>
                <a:lnTo>
                  <a:pt x="25258" y="112034"/>
                </a:lnTo>
                <a:lnTo>
                  <a:pt x="24458" y="108978"/>
                </a:lnTo>
                <a:lnTo>
                  <a:pt x="20181" y="102196"/>
                </a:lnTo>
                <a:lnTo>
                  <a:pt x="17263" y="98610"/>
                </a:lnTo>
                <a:lnTo>
                  <a:pt x="15318" y="94949"/>
                </a:lnTo>
                <a:lnTo>
                  <a:pt x="13156" y="87494"/>
                </a:lnTo>
                <a:lnTo>
                  <a:pt x="11939" y="76157"/>
                </a:lnTo>
                <a:lnTo>
                  <a:pt x="10498" y="72360"/>
                </a:lnTo>
                <a:lnTo>
                  <a:pt x="3673" y="60949"/>
                </a:lnTo>
                <a:lnTo>
                  <a:pt x="481" y="47973"/>
                </a:lnTo>
                <a:lnTo>
                  <a:pt x="39" y="36074"/>
                </a:lnTo>
                <a:lnTo>
                  <a:pt x="0" y="18535"/>
                </a:lnTo>
                <a:lnTo>
                  <a:pt x="1269" y="16165"/>
                </a:lnTo>
                <a:lnTo>
                  <a:pt x="3385" y="14586"/>
                </a:lnTo>
                <a:lnTo>
                  <a:pt x="9838" y="12051"/>
                </a:lnTo>
                <a:lnTo>
                  <a:pt x="17024" y="5544"/>
                </a:lnTo>
                <a:lnTo>
                  <a:pt x="20238" y="3694"/>
                </a:lnTo>
                <a:lnTo>
                  <a:pt x="27196" y="1640"/>
                </a:lnTo>
                <a:lnTo>
                  <a:pt x="34522" y="727"/>
                </a:lnTo>
                <a:lnTo>
                  <a:pt x="38253" y="483"/>
                </a:lnTo>
                <a:lnTo>
                  <a:pt x="73844" y="141"/>
                </a:lnTo>
                <a:lnTo>
                  <a:pt x="225855" y="0"/>
                </a:lnTo>
                <a:lnTo>
                  <a:pt x="240739" y="1269"/>
                </a:lnTo>
                <a:lnTo>
                  <a:pt x="257011" y="3385"/>
                </a:lnTo>
                <a:lnTo>
                  <a:pt x="274210" y="6065"/>
                </a:lnTo>
                <a:lnTo>
                  <a:pt x="285675" y="9122"/>
                </a:lnTo>
                <a:lnTo>
                  <a:pt x="293319" y="12430"/>
                </a:lnTo>
                <a:lnTo>
                  <a:pt x="305587" y="20797"/>
                </a:lnTo>
                <a:lnTo>
                  <a:pt x="306594" y="24023"/>
                </a:lnTo>
                <a:lnTo>
                  <a:pt x="307712" y="34382"/>
                </a:lnTo>
                <a:lnTo>
                  <a:pt x="308209" y="44065"/>
                </a:lnTo>
                <a:lnTo>
                  <a:pt x="308341" y="48425"/>
                </a:lnTo>
                <a:lnTo>
                  <a:pt x="307160" y="52603"/>
                </a:lnTo>
                <a:lnTo>
                  <a:pt x="302460" y="60631"/>
                </a:lnTo>
                <a:lnTo>
                  <a:pt x="286606" y="84426"/>
                </a:lnTo>
                <a:lnTo>
                  <a:pt x="279970" y="95652"/>
                </a:lnTo>
                <a:lnTo>
                  <a:pt x="273005" y="108217"/>
                </a:lnTo>
                <a:lnTo>
                  <a:pt x="254455" y="143398"/>
                </a:lnTo>
                <a:lnTo>
                  <a:pt x="236809" y="178042"/>
                </a:lnTo>
                <a:lnTo>
                  <a:pt x="234071" y="186003"/>
                </a:lnTo>
                <a:lnTo>
                  <a:pt x="232247" y="193851"/>
                </a:lnTo>
                <a:lnTo>
                  <a:pt x="231030" y="201623"/>
                </a:lnTo>
                <a:lnTo>
                  <a:pt x="228949" y="209344"/>
                </a:lnTo>
                <a:lnTo>
                  <a:pt x="226292" y="217031"/>
                </a:lnTo>
                <a:lnTo>
                  <a:pt x="223249" y="224697"/>
                </a:lnTo>
                <a:lnTo>
                  <a:pt x="219952" y="237426"/>
                </a:lnTo>
                <a:lnTo>
                  <a:pt x="216484" y="253533"/>
                </a:lnTo>
                <a:lnTo>
                  <a:pt x="212901" y="271891"/>
                </a:lnTo>
                <a:lnTo>
                  <a:pt x="209243" y="286669"/>
                </a:lnTo>
                <a:lnTo>
                  <a:pt x="205534" y="299062"/>
                </a:lnTo>
                <a:lnTo>
                  <a:pt x="201791" y="309863"/>
                </a:lnTo>
                <a:lnTo>
                  <a:pt x="199297" y="318335"/>
                </a:lnTo>
                <a:lnTo>
                  <a:pt x="196524" y="331133"/>
                </a:lnTo>
                <a:lnTo>
                  <a:pt x="195292" y="344442"/>
                </a:lnTo>
                <a:lnTo>
                  <a:pt x="194964" y="351547"/>
                </a:lnTo>
                <a:lnTo>
                  <a:pt x="194598" y="366214"/>
                </a:lnTo>
                <a:lnTo>
                  <a:pt x="194324" y="415350"/>
                </a:lnTo>
                <a:lnTo>
                  <a:pt x="195588" y="421679"/>
                </a:lnTo>
                <a:lnTo>
                  <a:pt x="197701" y="425898"/>
                </a:lnTo>
                <a:lnTo>
                  <a:pt x="205737" y="4343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9"/>
          <p:cNvSpPr/>
          <p:nvPr/>
        </p:nvSpPr>
        <p:spPr>
          <a:xfrm>
            <a:off x="2926080" y="4091956"/>
            <a:ext cx="320041" cy="22845"/>
          </a:xfrm>
          <a:custGeom>
            <a:avLst/>
            <a:gdLst/>
            <a:ahLst/>
            <a:cxnLst/>
            <a:rect l="0" t="0" r="0" b="0"/>
            <a:pathLst>
              <a:path w="320041" h="22845">
                <a:moveTo>
                  <a:pt x="0" y="22844"/>
                </a:moveTo>
                <a:lnTo>
                  <a:pt x="25750" y="22844"/>
                </a:lnTo>
                <a:lnTo>
                  <a:pt x="29866" y="21573"/>
                </a:lnTo>
                <a:lnTo>
                  <a:pt x="33881" y="19457"/>
                </a:lnTo>
                <a:lnTo>
                  <a:pt x="37827" y="16776"/>
                </a:lnTo>
                <a:lnTo>
                  <a:pt x="45538" y="13718"/>
                </a:lnTo>
                <a:lnTo>
                  <a:pt x="55758" y="10410"/>
                </a:lnTo>
                <a:lnTo>
                  <a:pt x="67652" y="6935"/>
                </a:lnTo>
                <a:lnTo>
                  <a:pt x="76851" y="4617"/>
                </a:lnTo>
                <a:lnTo>
                  <a:pt x="84254" y="3073"/>
                </a:lnTo>
                <a:lnTo>
                  <a:pt x="90459" y="2043"/>
                </a:lnTo>
                <a:lnTo>
                  <a:pt x="97136" y="1356"/>
                </a:lnTo>
                <a:lnTo>
                  <a:pt x="104127" y="899"/>
                </a:lnTo>
                <a:lnTo>
                  <a:pt x="111328" y="593"/>
                </a:lnTo>
                <a:lnTo>
                  <a:pt x="129489" y="255"/>
                </a:lnTo>
                <a:lnTo>
                  <a:pt x="265007" y="0"/>
                </a:lnTo>
                <a:lnTo>
                  <a:pt x="278271" y="1264"/>
                </a:lnTo>
                <a:lnTo>
                  <a:pt x="289654" y="3377"/>
                </a:lnTo>
                <a:lnTo>
                  <a:pt x="320040" y="114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0"/>
          <p:cNvSpPr/>
          <p:nvPr/>
        </p:nvSpPr>
        <p:spPr>
          <a:xfrm>
            <a:off x="5052059" y="2397023"/>
            <a:ext cx="331471" cy="14707"/>
          </a:xfrm>
          <a:custGeom>
            <a:avLst/>
            <a:gdLst/>
            <a:ahLst/>
            <a:cxnLst/>
            <a:rect l="0" t="0" r="0" b="0"/>
            <a:pathLst>
              <a:path w="331471" h="14707">
                <a:moveTo>
                  <a:pt x="0" y="14706"/>
                </a:moveTo>
                <a:lnTo>
                  <a:pt x="36407" y="14706"/>
                </a:lnTo>
                <a:lnTo>
                  <a:pt x="64911" y="12166"/>
                </a:lnTo>
                <a:lnTo>
                  <a:pt x="143997" y="2571"/>
                </a:lnTo>
                <a:lnTo>
                  <a:pt x="183628" y="266"/>
                </a:lnTo>
                <a:lnTo>
                  <a:pt x="221479" y="0"/>
                </a:lnTo>
                <a:lnTo>
                  <a:pt x="331470" y="32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1"/>
          <p:cNvSpPr/>
          <p:nvPr/>
        </p:nvSpPr>
        <p:spPr>
          <a:xfrm>
            <a:off x="5086908" y="2480309"/>
            <a:ext cx="273763" cy="181094"/>
          </a:xfrm>
          <a:custGeom>
            <a:avLst/>
            <a:gdLst/>
            <a:ahLst/>
            <a:cxnLst/>
            <a:rect l="0" t="0" r="0" b="0"/>
            <a:pathLst>
              <a:path w="273763" h="181094">
                <a:moveTo>
                  <a:pt x="79451" y="0"/>
                </a:moveTo>
                <a:lnTo>
                  <a:pt x="97655" y="6068"/>
                </a:lnTo>
                <a:lnTo>
                  <a:pt x="104287" y="7856"/>
                </a:lnTo>
                <a:lnTo>
                  <a:pt x="109979" y="9047"/>
                </a:lnTo>
                <a:lnTo>
                  <a:pt x="115043" y="9842"/>
                </a:lnTo>
                <a:lnTo>
                  <a:pt x="119689" y="10371"/>
                </a:lnTo>
                <a:lnTo>
                  <a:pt x="128238" y="10960"/>
                </a:lnTo>
                <a:lnTo>
                  <a:pt x="132296" y="12387"/>
                </a:lnTo>
                <a:lnTo>
                  <a:pt x="140191" y="17359"/>
                </a:lnTo>
                <a:lnTo>
                  <a:pt x="144075" y="20463"/>
                </a:lnTo>
                <a:lnTo>
                  <a:pt x="147934" y="23802"/>
                </a:lnTo>
                <a:lnTo>
                  <a:pt x="151776" y="27298"/>
                </a:lnTo>
                <a:lnTo>
                  <a:pt x="155608" y="29629"/>
                </a:lnTo>
                <a:lnTo>
                  <a:pt x="163252" y="32219"/>
                </a:lnTo>
                <a:lnTo>
                  <a:pt x="170883" y="36756"/>
                </a:lnTo>
                <a:lnTo>
                  <a:pt x="174696" y="39744"/>
                </a:lnTo>
                <a:lnTo>
                  <a:pt x="177238" y="43006"/>
                </a:lnTo>
                <a:lnTo>
                  <a:pt x="178932" y="46451"/>
                </a:lnTo>
                <a:lnTo>
                  <a:pt x="180062" y="50017"/>
                </a:lnTo>
                <a:lnTo>
                  <a:pt x="180815" y="53665"/>
                </a:lnTo>
                <a:lnTo>
                  <a:pt x="181318" y="57367"/>
                </a:lnTo>
                <a:lnTo>
                  <a:pt x="181652" y="61105"/>
                </a:lnTo>
                <a:lnTo>
                  <a:pt x="181875" y="64867"/>
                </a:lnTo>
                <a:lnTo>
                  <a:pt x="182123" y="72433"/>
                </a:lnTo>
                <a:lnTo>
                  <a:pt x="182282" y="88909"/>
                </a:lnTo>
                <a:lnTo>
                  <a:pt x="182304" y="101322"/>
                </a:lnTo>
                <a:lnTo>
                  <a:pt x="181040" y="106918"/>
                </a:lnTo>
                <a:lnTo>
                  <a:pt x="178927" y="111919"/>
                </a:lnTo>
                <a:lnTo>
                  <a:pt x="176249" y="116523"/>
                </a:lnTo>
                <a:lnTo>
                  <a:pt x="173193" y="120862"/>
                </a:lnTo>
                <a:lnTo>
                  <a:pt x="169886" y="125025"/>
                </a:lnTo>
                <a:lnTo>
                  <a:pt x="166411" y="129070"/>
                </a:lnTo>
                <a:lnTo>
                  <a:pt x="162825" y="133037"/>
                </a:lnTo>
                <a:lnTo>
                  <a:pt x="155453" y="140831"/>
                </a:lnTo>
                <a:lnTo>
                  <a:pt x="150439" y="144687"/>
                </a:lnTo>
                <a:lnTo>
                  <a:pt x="144557" y="148528"/>
                </a:lnTo>
                <a:lnTo>
                  <a:pt x="138095" y="152359"/>
                </a:lnTo>
                <a:lnTo>
                  <a:pt x="132517" y="156183"/>
                </a:lnTo>
                <a:lnTo>
                  <a:pt x="127528" y="160002"/>
                </a:lnTo>
                <a:lnTo>
                  <a:pt x="122933" y="163818"/>
                </a:lnTo>
                <a:lnTo>
                  <a:pt x="114440" y="168058"/>
                </a:lnTo>
                <a:lnTo>
                  <a:pt x="110398" y="169189"/>
                </a:lnTo>
                <a:lnTo>
                  <a:pt x="105162" y="171213"/>
                </a:lnTo>
                <a:lnTo>
                  <a:pt x="99132" y="173832"/>
                </a:lnTo>
                <a:lnTo>
                  <a:pt x="92572" y="176848"/>
                </a:lnTo>
                <a:lnTo>
                  <a:pt x="85658" y="178859"/>
                </a:lnTo>
                <a:lnTo>
                  <a:pt x="78509" y="180199"/>
                </a:lnTo>
                <a:lnTo>
                  <a:pt x="71203" y="181093"/>
                </a:lnTo>
                <a:lnTo>
                  <a:pt x="62523" y="180419"/>
                </a:lnTo>
                <a:lnTo>
                  <a:pt x="52926" y="178699"/>
                </a:lnTo>
                <a:lnTo>
                  <a:pt x="42718" y="176283"/>
                </a:lnTo>
                <a:lnTo>
                  <a:pt x="34642" y="174672"/>
                </a:lnTo>
                <a:lnTo>
                  <a:pt x="27989" y="173598"/>
                </a:lnTo>
                <a:lnTo>
                  <a:pt x="22283" y="172882"/>
                </a:lnTo>
                <a:lnTo>
                  <a:pt x="18479" y="171135"/>
                </a:lnTo>
                <a:lnTo>
                  <a:pt x="15943" y="168700"/>
                </a:lnTo>
                <a:lnTo>
                  <a:pt x="14253" y="165807"/>
                </a:lnTo>
                <a:lnTo>
                  <a:pt x="11855" y="163878"/>
                </a:lnTo>
                <a:lnTo>
                  <a:pt x="8987" y="162592"/>
                </a:lnTo>
                <a:lnTo>
                  <a:pt x="5805" y="161735"/>
                </a:lnTo>
                <a:lnTo>
                  <a:pt x="3684" y="159893"/>
                </a:lnTo>
                <a:lnTo>
                  <a:pt x="2270" y="157396"/>
                </a:lnTo>
                <a:lnTo>
                  <a:pt x="1327" y="154461"/>
                </a:lnTo>
                <a:lnTo>
                  <a:pt x="699" y="149964"/>
                </a:lnTo>
                <a:lnTo>
                  <a:pt x="280" y="144426"/>
                </a:lnTo>
                <a:lnTo>
                  <a:pt x="0" y="138194"/>
                </a:lnTo>
                <a:lnTo>
                  <a:pt x="1084" y="134040"/>
                </a:lnTo>
                <a:lnTo>
                  <a:pt x="3077" y="131270"/>
                </a:lnTo>
                <a:lnTo>
                  <a:pt x="5675" y="129423"/>
                </a:lnTo>
                <a:lnTo>
                  <a:pt x="7407" y="126922"/>
                </a:lnTo>
                <a:lnTo>
                  <a:pt x="8562" y="123985"/>
                </a:lnTo>
                <a:lnTo>
                  <a:pt x="9332" y="120757"/>
                </a:lnTo>
                <a:lnTo>
                  <a:pt x="11115" y="118605"/>
                </a:lnTo>
                <a:lnTo>
                  <a:pt x="13574" y="117170"/>
                </a:lnTo>
                <a:lnTo>
                  <a:pt x="19693" y="115576"/>
                </a:lnTo>
                <a:lnTo>
                  <a:pt x="26645" y="114867"/>
                </a:lnTo>
                <a:lnTo>
                  <a:pt x="31548" y="114678"/>
                </a:lnTo>
                <a:lnTo>
                  <a:pt x="43767" y="114468"/>
                </a:lnTo>
                <a:lnTo>
                  <a:pt x="120953" y="114305"/>
                </a:lnTo>
                <a:lnTo>
                  <a:pt x="127440" y="115573"/>
                </a:lnTo>
                <a:lnTo>
                  <a:pt x="133034" y="117689"/>
                </a:lnTo>
                <a:lnTo>
                  <a:pt x="138033" y="120370"/>
                </a:lnTo>
                <a:lnTo>
                  <a:pt x="146446" y="123427"/>
                </a:lnTo>
                <a:lnTo>
                  <a:pt x="157134" y="126734"/>
                </a:lnTo>
                <a:lnTo>
                  <a:pt x="169340" y="130210"/>
                </a:lnTo>
                <a:lnTo>
                  <a:pt x="178747" y="132527"/>
                </a:lnTo>
                <a:lnTo>
                  <a:pt x="186289" y="134071"/>
                </a:lnTo>
                <a:lnTo>
                  <a:pt x="192586" y="135101"/>
                </a:lnTo>
                <a:lnTo>
                  <a:pt x="199325" y="137057"/>
                </a:lnTo>
                <a:lnTo>
                  <a:pt x="206357" y="139632"/>
                </a:lnTo>
                <a:lnTo>
                  <a:pt x="213585" y="142618"/>
                </a:lnTo>
                <a:lnTo>
                  <a:pt x="219674" y="145879"/>
                </a:lnTo>
                <a:lnTo>
                  <a:pt x="225003" y="149323"/>
                </a:lnTo>
                <a:lnTo>
                  <a:pt x="229825" y="152889"/>
                </a:lnTo>
                <a:lnTo>
                  <a:pt x="234311" y="155266"/>
                </a:lnTo>
                <a:lnTo>
                  <a:pt x="247961" y="159882"/>
                </a:lnTo>
                <a:lnTo>
                  <a:pt x="254021" y="162468"/>
                </a:lnTo>
                <a:lnTo>
                  <a:pt x="27376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2"/>
          <p:cNvSpPr/>
          <p:nvPr/>
        </p:nvSpPr>
        <p:spPr>
          <a:xfrm>
            <a:off x="6297929" y="2411729"/>
            <a:ext cx="377191" cy="11431"/>
          </a:xfrm>
          <a:custGeom>
            <a:avLst/>
            <a:gdLst/>
            <a:ahLst/>
            <a:cxnLst/>
            <a:rect l="0" t="0" r="0" b="0"/>
            <a:pathLst>
              <a:path w="377191" h="11431">
                <a:moveTo>
                  <a:pt x="0" y="11430"/>
                </a:moveTo>
                <a:lnTo>
                  <a:pt x="151427" y="11430"/>
                </a:lnTo>
                <a:lnTo>
                  <a:pt x="172071" y="10160"/>
                </a:lnTo>
                <a:lnTo>
                  <a:pt x="188374" y="8044"/>
                </a:lnTo>
                <a:lnTo>
                  <a:pt x="201783" y="5363"/>
                </a:lnTo>
                <a:lnTo>
                  <a:pt x="214533" y="3575"/>
                </a:lnTo>
                <a:lnTo>
                  <a:pt x="226842" y="2384"/>
                </a:lnTo>
                <a:lnTo>
                  <a:pt x="238858" y="1589"/>
                </a:lnTo>
                <a:lnTo>
                  <a:pt x="258983" y="707"/>
                </a:lnTo>
                <a:lnTo>
                  <a:pt x="284593" y="21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3"/>
          <p:cNvSpPr/>
          <p:nvPr/>
        </p:nvSpPr>
        <p:spPr>
          <a:xfrm>
            <a:off x="6457950" y="2473724"/>
            <a:ext cx="308610" cy="189466"/>
          </a:xfrm>
          <a:custGeom>
            <a:avLst/>
            <a:gdLst/>
            <a:ahLst/>
            <a:cxnLst/>
            <a:rect l="0" t="0" r="0" b="0"/>
            <a:pathLst>
              <a:path w="308610" h="189466">
                <a:moveTo>
                  <a:pt x="0" y="6585"/>
                </a:moveTo>
                <a:lnTo>
                  <a:pt x="12136" y="6585"/>
                </a:lnTo>
                <a:lnTo>
                  <a:pt x="19520" y="5315"/>
                </a:lnTo>
                <a:lnTo>
                  <a:pt x="28253" y="3199"/>
                </a:lnTo>
                <a:lnTo>
                  <a:pt x="37885" y="518"/>
                </a:lnTo>
                <a:lnTo>
                  <a:pt x="45577" y="0"/>
                </a:lnTo>
                <a:lnTo>
                  <a:pt x="51975" y="925"/>
                </a:lnTo>
                <a:lnTo>
                  <a:pt x="57509" y="2812"/>
                </a:lnTo>
                <a:lnTo>
                  <a:pt x="67046" y="4908"/>
                </a:lnTo>
                <a:lnTo>
                  <a:pt x="71367" y="5467"/>
                </a:lnTo>
                <a:lnTo>
                  <a:pt x="76788" y="5840"/>
                </a:lnTo>
                <a:lnTo>
                  <a:pt x="82942" y="6088"/>
                </a:lnTo>
                <a:lnTo>
                  <a:pt x="89585" y="6254"/>
                </a:lnTo>
                <a:lnTo>
                  <a:pt x="95283" y="7635"/>
                </a:lnTo>
                <a:lnTo>
                  <a:pt x="100352" y="9825"/>
                </a:lnTo>
                <a:lnTo>
                  <a:pt x="109370" y="15645"/>
                </a:lnTo>
                <a:lnTo>
                  <a:pt x="113554" y="18975"/>
                </a:lnTo>
                <a:lnTo>
                  <a:pt x="117612" y="22465"/>
                </a:lnTo>
                <a:lnTo>
                  <a:pt x="121587" y="24792"/>
                </a:lnTo>
                <a:lnTo>
                  <a:pt x="129392" y="27377"/>
                </a:lnTo>
                <a:lnTo>
                  <a:pt x="131981" y="29337"/>
                </a:lnTo>
                <a:lnTo>
                  <a:pt x="133708" y="31913"/>
                </a:lnTo>
                <a:lnTo>
                  <a:pt x="134858" y="34900"/>
                </a:lnTo>
                <a:lnTo>
                  <a:pt x="135625" y="38162"/>
                </a:lnTo>
                <a:lnTo>
                  <a:pt x="136137" y="41606"/>
                </a:lnTo>
                <a:lnTo>
                  <a:pt x="136478" y="45173"/>
                </a:lnTo>
                <a:lnTo>
                  <a:pt x="136705" y="48820"/>
                </a:lnTo>
                <a:lnTo>
                  <a:pt x="136957" y="56260"/>
                </a:lnTo>
                <a:lnTo>
                  <a:pt x="137100" y="67588"/>
                </a:lnTo>
                <a:lnTo>
                  <a:pt x="134580" y="72654"/>
                </a:lnTo>
                <a:lnTo>
                  <a:pt x="130360" y="78571"/>
                </a:lnTo>
                <a:lnTo>
                  <a:pt x="125006" y="85056"/>
                </a:lnTo>
                <a:lnTo>
                  <a:pt x="120167" y="90649"/>
                </a:lnTo>
                <a:lnTo>
                  <a:pt x="115671" y="95648"/>
                </a:lnTo>
                <a:lnTo>
                  <a:pt x="107289" y="104589"/>
                </a:lnTo>
                <a:lnTo>
                  <a:pt x="99331" y="112796"/>
                </a:lnTo>
                <a:lnTo>
                  <a:pt x="94160" y="116762"/>
                </a:lnTo>
                <a:lnTo>
                  <a:pt x="88173" y="120677"/>
                </a:lnTo>
                <a:lnTo>
                  <a:pt x="81642" y="124556"/>
                </a:lnTo>
                <a:lnTo>
                  <a:pt x="76017" y="127143"/>
                </a:lnTo>
                <a:lnTo>
                  <a:pt x="66382" y="130016"/>
                </a:lnTo>
                <a:lnTo>
                  <a:pt x="57867" y="134680"/>
                </a:lnTo>
                <a:lnTo>
                  <a:pt x="53818" y="137702"/>
                </a:lnTo>
                <a:lnTo>
                  <a:pt x="45932" y="141060"/>
                </a:lnTo>
                <a:lnTo>
                  <a:pt x="42051" y="141955"/>
                </a:lnTo>
                <a:lnTo>
                  <a:pt x="39464" y="143822"/>
                </a:lnTo>
                <a:lnTo>
                  <a:pt x="37739" y="146336"/>
                </a:lnTo>
                <a:lnTo>
                  <a:pt x="36590" y="149283"/>
                </a:lnTo>
                <a:lnTo>
                  <a:pt x="34552" y="151247"/>
                </a:lnTo>
                <a:lnTo>
                  <a:pt x="31925" y="152556"/>
                </a:lnTo>
                <a:lnTo>
                  <a:pt x="25618" y="154011"/>
                </a:lnTo>
                <a:lnTo>
                  <a:pt x="16198" y="154830"/>
                </a:lnTo>
                <a:lnTo>
                  <a:pt x="13549" y="155022"/>
                </a:lnTo>
                <a:lnTo>
                  <a:pt x="12843" y="153803"/>
                </a:lnTo>
                <a:lnTo>
                  <a:pt x="12057" y="149062"/>
                </a:lnTo>
                <a:lnTo>
                  <a:pt x="11616" y="145321"/>
                </a:lnTo>
                <a:lnTo>
                  <a:pt x="10283" y="144796"/>
                </a:lnTo>
                <a:lnTo>
                  <a:pt x="5417" y="144212"/>
                </a:lnTo>
                <a:lnTo>
                  <a:pt x="3611" y="142787"/>
                </a:lnTo>
                <a:lnTo>
                  <a:pt x="2407" y="140566"/>
                </a:lnTo>
                <a:lnTo>
                  <a:pt x="1605" y="137816"/>
                </a:lnTo>
                <a:lnTo>
                  <a:pt x="2340" y="135982"/>
                </a:lnTo>
                <a:lnTo>
                  <a:pt x="4099" y="134760"/>
                </a:lnTo>
                <a:lnTo>
                  <a:pt x="9982" y="132798"/>
                </a:lnTo>
                <a:lnTo>
                  <a:pt x="17068" y="132458"/>
                </a:lnTo>
                <a:lnTo>
                  <a:pt x="44691" y="132334"/>
                </a:lnTo>
                <a:lnTo>
                  <a:pt x="85169" y="132319"/>
                </a:lnTo>
                <a:lnTo>
                  <a:pt x="93609" y="133588"/>
                </a:lnTo>
                <a:lnTo>
                  <a:pt x="101775" y="135704"/>
                </a:lnTo>
                <a:lnTo>
                  <a:pt x="109760" y="138384"/>
                </a:lnTo>
                <a:lnTo>
                  <a:pt x="117623" y="140171"/>
                </a:lnTo>
                <a:lnTo>
                  <a:pt x="125406" y="141363"/>
                </a:lnTo>
                <a:lnTo>
                  <a:pt x="133133" y="142157"/>
                </a:lnTo>
                <a:lnTo>
                  <a:pt x="140826" y="143956"/>
                </a:lnTo>
                <a:lnTo>
                  <a:pt x="148494" y="146426"/>
                </a:lnTo>
                <a:lnTo>
                  <a:pt x="156146" y="149343"/>
                </a:lnTo>
                <a:lnTo>
                  <a:pt x="163786" y="152557"/>
                </a:lnTo>
                <a:lnTo>
                  <a:pt x="171421" y="155970"/>
                </a:lnTo>
                <a:lnTo>
                  <a:pt x="179050" y="159515"/>
                </a:lnTo>
                <a:lnTo>
                  <a:pt x="189217" y="163148"/>
                </a:lnTo>
                <a:lnTo>
                  <a:pt x="201074" y="166841"/>
                </a:lnTo>
                <a:lnTo>
                  <a:pt x="214059" y="170572"/>
                </a:lnTo>
                <a:lnTo>
                  <a:pt x="223986" y="173060"/>
                </a:lnTo>
                <a:lnTo>
                  <a:pt x="231874" y="174718"/>
                </a:lnTo>
                <a:lnTo>
                  <a:pt x="238403" y="175824"/>
                </a:lnTo>
                <a:lnTo>
                  <a:pt x="245295" y="176561"/>
                </a:lnTo>
                <a:lnTo>
                  <a:pt x="252430" y="177053"/>
                </a:lnTo>
                <a:lnTo>
                  <a:pt x="259726" y="177380"/>
                </a:lnTo>
                <a:lnTo>
                  <a:pt x="264591" y="178869"/>
                </a:lnTo>
                <a:lnTo>
                  <a:pt x="267834" y="181131"/>
                </a:lnTo>
                <a:lnTo>
                  <a:pt x="269995" y="183909"/>
                </a:lnTo>
                <a:lnTo>
                  <a:pt x="273977" y="185761"/>
                </a:lnTo>
                <a:lnTo>
                  <a:pt x="279172" y="186996"/>
                </a:lnTo>
                <a:lnTo>
                  <a:pt x="308609" y="189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4"/>
          <p:cNvSpPr/>
          <p:nvPr/>
        </p:nvSpPr>
        <p:spPr>
          <a:xfrm>
            <a:off x="5429250" y="2857500"/>
            <a:ext cx="68580" cy="457201"/>
          </a:xfrm>
          <a:custGeom>
            <a:avLst/>
            <a:gdLst/>
            <a:ahLst/>
            <a:cxnLst/>
            <a:rect l="0" t="0" r="0" b="0"/>
            <a:pathLst>
              <a:path w="68580" h="457201">
                <a:moveTo>
                  <a:pt x="0" y="0"/>
                </a:moveTo>
                <a:lnTo>
                  <a:pt x="6067" y="12135"/>
                </a:lnTo>
                <a:lnTo>
                  <a:pt x="7854" y="18250"/>
                </a:lnTo>
                <a:lnTo>
                  <a:pt x="9841" y="31817"/>
                </a:lnTo>
                <a:lnTo>
                  <a:pt x="10724" y="42927"/>
                </a:lnTo>
                <a:lnTo>
                  <a:pt x="11115" y="54638"/>
                </a:lnTo>
                <a:lnTo>
                  <a:pt x="11290" y="72543"/>
                </a:lnTo>
                <a:lnTo>
                  <a:pt x="12607" y="81382"/>
                </a:lnTo>
                <a:lnTo>
                  <a:pt x="14754" y="89815"/>
                </a:lnTo>
                <a:lnTo>
                  <a:pt x="17456" y="97976"/>
                </a:lnTo>
                <a:lnTo>
                  <a:pt x="19257" y="105957"/>
                </a:lnTo>
                <a:lnTo>
                  <a:pt x="20458" y="113818"/>
                </a:lnTo>
                <a:lnTo>
                  <a:pt x="21258" y="121598"/>
                </a:lnTo>
                <a:lnTo>
                  <a:pt x="21792" y="130595"/>
                </a:lnTo>
                <a:lnTo>
                  <a:pt x="22385" y="150752"/>
                </a:lnTo>
                <a:lnTo>
                  <a:pt x="23814" y="165271"/>
                </a:lnTo>
                <a:lnTo>
                  <a:pt x="26036" y="182571"/>
                </a:lnTo>
                <a:lnTo>
                  <a:pt x="28787" y="201723"/>
                </a:lnTo>
                <a:lnTo>
                  <a:pt x="30621" y="227192"/>
                </a:lnTo>
                <a:lnTo>
                  <a:pt x="31844" y="256871"/>
                </a:lnTo>
                <a:lnTo>
                  <a:pt x="33806" y="347214"/>
                </a:lnTo>
                <a:lnTo>
                  <a:pt x="35237" y="363556"/>
                </a:lnTo>
                <a:lnTo>
                  <a:pt x="37462" y="380800"/>
                </a:lnTo>
                <a:lnTo>
                  <a:pt x="40214" y="398647"/>
                </a:lnTo>
                <a:lnTo>
                  <a:pt x="43319" y="411814"/>
                </a:lnTo>
                <a:lnTo>
                  <a:pt x="46659" y="421863"/>
                </a:lnTo>
                <a:lnTo>
                  <a:pt x="55078" y="441047"/>
                </a:lnTo>
                <a:lnTo>
                  <a:pt x="57038" y="443891"/>
                </a:lnTo>
                <a:lnTo>
                  <a:pt x="59615" y="447057"/>
                </a:lnTo>
                <a:lnTo>
                  <a:pt x="68579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5"/>
          <p:cNvSpPr/>
          <p:nvPr/>
        </p:nvSpPr>
        <p:spPr>
          <a:xfrm>
            <a:off x="5600700" y="2983256"/>
            <a:ext cx="171249" cy="260795"/>
          </a:xfrm>
          <a:custGeom>
            <a:avLst/>
            <a:gdLst/>
            <a:ahLst/>
            <a:cxnLst/>
            <a:rect l="0" t="0" r="0" b="0"/>
            <a:pathLst>
              <a:path w="171249" h="260795">
                <a:moveTo>
                  <a:pt x="34290" y="34263"/>
                </a:moveTo>
                <a:lnTo>
                  <a:pt x="28222" y="40331"/>
                </a:lnTo>
                <a:lnTo>
                  <a:pt x="26434" y="43389"/>
                </a:lnTo>
                <a:lnTo>
                  <a:pt x="22649" y="55030"/>
                </a:lnTo>
                <a:lnTo>
                  <a:pt x="20179" y="60808"/>
                </a:lnTo>
                <a:lnTo>
                  <a:pt x="17262" y="67200"/>
                </a:lnTo>
                <a:lnTo>
                  <a:pt x="15318" y="72731"/>
                </a:lnTo>
                <a:lnTo>
                  <a:pt x="14022" y="77689"/>
                </a:lnTo>
                <a:lnTo>
                  <a:pt x="13158" y="82263"/>
                </a:lnTo>
                <a:lnTo>
                  <a:pt x="12582" y="87853"/>
                </a:lnTo>
                <a:lnTo>
                  <a:pt x="12198" y="94120"/>
                </a:lnTo>
                <a:lnTo>
                  <a:pt x="11771" y="107857"/>
                </a:lnTo>
                <a:lnTo>
                  <a:pt x="11474" y="144912"/>
                </a:lnTo>
                <a:lnTo>
                  <a:pt x="10190" y="151209"/>
                </a:lnTo>
                <a:lnTo>
                  <a:pt x="8063" y="156677"/>
                </a:lnTo>
                <a:lnTo>
                  <a:pt x="5375" y="161593"/>
                </a:lnTo>
                <a:lnTo>
                  <a:pt x="4853" y="167410"/>
                </a:lnTo>
                <a:lnTo>
                  <a:pt x="5776" y="173828"/>
                </a:lnTo>
                <a:lnTo>
                  <a:pt x="7660" y="180646"/>
                </a:lnTo>
                <a:lnTo>
                  <a:pt x="8917" y="186462"/>
                </a:lnTo>
                <a:lnTo>
                  <a:pt x="9754" y="191609"/>
                </a:lnTo>
                <a:lnTo>
                  <a:pt x="10312" y="196311"/>
                </a:lnTo>
                <a:lnTo>
                  <a:pt x="10685" y="200715"/>
                </a:lnTo>
                <a:lnTo>
                  <a:pt x="10933" y="204921"/>
                </a:lnTo>
                <a:lnTo>
                  <a:pt x="11098" y="208995"/>
                </a:lnTo>
                <a:lnTo>
                  <a:pt x="13749" y="215522"/>
                </a:lnTo>
                <a:lnTo>
                  <a:pt x="18056" y="223682"/>
                </a:lnTo>
                <a:lnTo>
                  <a:pt x="23467" y="232933"/>
                </a:lnTo>
                <a:lnTo>
                  <a:pt x="28344" y="239099"/>
                </a:lnTo>
                <a:lnTo>
                  <a:pt x="32866" y="243211"/>
                </a:lnTo>
                <a:lnTo>
                  <a:pt x="37151" y="245952"/>
                </a:lnTo>
                <a:lnTo>
                  <a:pt x="41277" y="249049"/>
                </a:lnTo>
                <a:lnTo>
                  <a:pt x="45298" y="252384"/>
                </a:lnTo>
                <a:lnTo>
                  <a:pt x="49248" y="255877"/>
                </a:lnTo>
                <a:lnTo>
                  <a:pt x="53152" y="258206"/>
                </a:lnTo>
                <a:lnTo>
                  <a:pt x="57025" y="259758"/>
                </a:lnTo>
                <a:lnTo>
                  <a:pt x="60876" y="260794"/>
                </a:lnTo>
                <a:lnTo>
                  <a:pt x="64714" y="260214"/>
                </a:lnTo>
                <a:lnTo>
                  <a:pt x="68543" y="258557"/>
                </a:lnTo>
                <a:lnTo>
                  <a:pt x="72365" y="256182"/>
                </a:lnTo>
                <a:lnTo>
                  <a:pt x="76183" y="254599"/>
                </a:lnTo>
                <a:lnTo>
                  <a:pt x="79998" y="253544"/>
                </a:lnTo>
                <a:lnTo>
                  <a:pt x="83813" y="252841"/>
                </a:lnTo>
                <a:lnTo>
                  <a:pt x="87625" y="251101"/>
                </a:lnTo>
                <a:lnTo>
                  <a:pt x="91436" y="248672"/>
                </a:lnTo>
                <a:lnTo>
                  <a:pt x="95248" y="245783"/>
                </a:lnTo>
                <a:lnTo>
                  <a:pt x="99058" y="242586"/>
                </a:lnTo>
                <a:lnTo>
                  <a:pt x="102869" y="239185"/>
                </a:lnTo>
                <a:lnTo>
                  <a:pt x="106679" y="235648"/>
                </a:lnTo>
                <a:lnTo>
                  <a:pt x="129775" y="212990"/>
                </a:lnTo>
                <a:lnTo>
                  <a:pt x="139381" y="203444"/>
                </a:lnTo>
                <a:lnTo>
                  <a:pt x="143720" y="197851"/>
                </a:lnTo>
                <a:lnTo>
                  <a:pt x="147883" y="191582"/>
                </a:lnTo>
                <a:lnTo>
                  <a:pt x="151929" y="184862"/>
                </a:lnTo>
                <a:lnTo>
                  <a:pt x="155896" y="177843"/>
                </a:lnTo>
                <a:lnTo>
                  <a:pt x="163690" y="163270"/>
                </a:lnTo>
                <a:lnTo>
                  <a:pt x="166277" y="155827"/>
                </a:lnTo>
                <a:lnTo>
                  <a:pt x="168001" y="148326"/>
                </a:lnTo>
                <a:lnTo>
                  <a:pt x="169150" y="140785"/>
                </a:lnTo>
                <a:lnTo>
                  <a:pt x="169917" y="133218"/>
                </a:lnTo>
                <a:lnTo>
                  <a:pt x="170428" y="125633"/>
                </a:lnTo>
                <a:lnTo>
                  <a:pt x="170768" y="118036"/>
                </a:lnTo>
                <a:lnTo>
                  <a:pt x="171147" y="99436"/>
                </a:lnTo>
                <a:lnTo>
                  <a:pt x="171248" y="89142"/>
                </a:lnTo>
                <a:lnTo>
                  <a:pt x="170045" y="81009"/>
                </a:lnTo>
                <a:lnTo>
                  <a:pt x="167973" y="74317"/>
                </a:lnTo>
                <a:lnTo>
                  <a:pt x="165322" y="68586"/>
                </a:lnTo>
                <a:lnTo>
                  <a:pt x="163554" y="62225"/>
                </a:lnTo>
                <a:lnTo>
                  <a:pt x="162376" y="55445"/>
                </a:lnTo>
                <a:lnTo>
                  <a:pt x="161590" y="48384"/>
                </a:lnTo>
                <a:lnTo>
                  <a:pt x="159797" y="42407"/>
                </a:lnTo>
                <a:lnTo>
                  <a:pt x="157331" y="37153"/>
                </a:lnTo>
                <a:lnTo>
                  <a:pt x="154418" y="32379"/>
                </a:lnTo>
                <a:lnTo>
                  <a:pt x="149935" y="27928"/>
                </a:lnTo>
                <a:lnTo>
                  <a:pt x="144407" y="23689"/>
                </a:lnTo>
                <a:lnTo>
                  <a:pt x="138181" y="19594"/>
                </a:lnTo>
                <a:lnTo>
                  <a:pt x="132760" y="15594"/>
                </a:lnTo>
                <a:lnTo>
                  <a:pt x="127877" y="11657"/>
                </a:lnTo>
                <a:lnTo>
                  <a:pt x="123351" y="7762"/>
                </a:lnTo>
                <a:lnTo>
                  <a:pt x="119064" y="5166"/>
                </a:lnTo>
                <a:lnTo>
                  <a:pt x="114936" y="3435"/>
                </a:lnTo>
                <a:lnTo>
                  <a:pt x="110914" y="2281"/>
                </a:lnTo>
                <a:lnTo>
                  <a:pt x="105692" y="1512"/>
                </a:lnTo>
                <a:lnTo>
                  <a:pt x="99672" y="999"/>
                </a:lnTo>
                <a:lnTo>
                  <a:pt x="93117" y="657"/>
                </a:lnTo>
                <a:lnTo>
                  <a:pt x="79062" y="277"/>
                </a:lnTo>
                <a:lnTo>
                  <a:pt x="19500" y="0"/>
                </a:lnTo>
                <a:lnTo>
                  <a:pt x="0" y="114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6"/>
          <p:cNvSpPr/>
          <p:nvPr/>
        </p:nvSpPr>
        <p:spPr>
          <a:xfrm>
            <a:off x="5842520" y="2960369"/>
            <a:ext cx="249575" cy="599253"/>
          </a:xfrm>
          <a:custGeom>
            <a:avLst/>
            <a:gdLst/>
            <a:ahLst/>
            <a:cxnLst/>
            <a:rect l="0" t="0" r="0" b="0"/>
            <a:pathLst>
              <a:path w="249575" h="599253">
                <a:moveTo>
                  <a:pt x="112509" y="0"/>
                </a:moveTo>
                <a:lnTo>
                  <a:pt x="86759" y="0"/>
                </a:lnTo>
                <a:lnTo>
                  <a:pt x="83913" y="1270"/>
                </a:lnTo>
                <a:lnTo>
                  <a:pt x="82015" y="3387"/>
                </a:lnTo>
                <a:lnTo>
                  <a:pt x="80750" y="6068"/>
                </a:lnTo>
                <a:lnTo>
                  <a:pt x="75958" y="12434"/>
                </a:lnTo>
                <a:lnTo>
                  <a:pt x="72901" y="15909"/>
                </a:lnTo>
                <a:lnTo>
                  <a:pt x="68324" y="19496"/>
                </a:lnTo>
                <a:lnTo>
                  <a:pt x="62733" y="23158"/>
                </a:lnTo>
                <a:lnTo>
                  <a:pt x="56465" y="26869"/>
                </a:lnTo>
                <a:lnTo>
                  <a:pt x="51017" y="30612"/>
                </a:lnTo>
                <a:lnTo>
                  <a:pt x="46115" y="34379"/>
                </a:lnTo>
                <a:lnTo>
                  <a:pt x="41576" y="38159"/>
                </a:lnTo>
                <a:lnTo>
                  <a:pt x="37280" y="43219"/>
                </a:lnTo>
                <a:lnTo>
                  <a:pt x="33147" y="49133"/>
                </a:lnTo>
                <a:lnTo>
                  <a:pt x="29121" y="55616"/>
                </a:lnTo>
                <a:lnTo>
                  <a:pt x="25167" y="62477"/>
                </a:lnTo>
                <a:lnTo>
                  <a:pt x="17387" y="76875"/>
                </a:lnTo>
                <a:lnTo>
                  <a:pt x="13083" y="91740"/>
                </a:lnTo>
                <a:lnTo>
                  <a:pt x="9900" y="106813"/>
                </a:lnTo>
                <a:lnTo>
                  <a:pt x="4252" y="121980"/>
                </a:lnTo>
                <a:lnTo>
                  <a:pt x="895" y="137187"/>
                </a:lnTo>
                <a:lnTo>
                  <a:pt x="0" y="144798"/>
                </a:lnTo>
                <a:lnTo>
                  <a:pt x="2392" y="160028"/>
                </a:lnTo>
                <a:lnTo>
                  <a:pt x="14276" y="196570"/>
                </a:lnTo>
                <a:lnTo>
                  <a:pt x="17810" y="203436"/>
                </a:lnTo>
                <a:lnTo>
                  <a:pt x="21437" y="208015"/>
                </a:lnTo>
                <a:lnTo>
                  <a:pt x="28853" y="214371"/>
                </a:lnTo>
                <a:lnTo>
                  <a:pt x="36382" y="221430"/>
                </a:lnTo>
                <a:lnTo>
                  <a:pt x="41437" y="223820"/>
                </a:lnTo>
                <a:lnTo>
                  <a:pt x="47349" y="225413"/>
                </a:lnTo>
                <a:lnTo>
                  <a:pt x="53829" y="226476"/>
                </a:lnTo>
                <a:lnTo>
                  <a:pt x="61959" y="227184"/>
                </a:lnTo>
                <a:lnTo>
                  <a:pt x="71189" y="227656"/>
                </a:lnTo>
                <a:lnTo>
                  <a:pt x="81153" y="227971"/>
                </a:lnTo>
                <a:lnTo>
                  <a:pt x="89065" y="226911"/>
                </a:lnTo>
                <a:lnTo>
                  <a:pt x="95610" y="224934"/>
                </a:lnTo>
                <a:lnTo>
                  <a:pt x="107539" y="219351"/>
                </a:lnTo>
                <a:lnTo>
                  <a:pt x="121307" y="212636"/>
                </a:lnTo>
                <a:lnTo>
                  <a:pt x="127264" y="209067"/>
                </a:lnTo>
                <a:lnTo>
                  <a:pt x="132506" y="205418"/>
                </a:lnTo>
                <a:lnTo>
                  <a:pt x="137271" y="201716"/>
                </a:lnTo>
                <a:lnTo>
                  <a:pt x="141717" y="197977"/>
                </a:lnTo>
                <a:lnTo>
                  <a:pt x="145951" y="194215"/>
                </a:lnTo>
                <a:lnTo>
                  <a:pt x="150044" y="190437"/>
                </a:lnTo>
                <a:lnTo>
                  <a:pt x="155313" y="184108"/>
                </a:lnTo>
                <a:lnTo>
                  <a:pt x="161365" y="176079"/>
                </a:lnTo>
                <a:lnTo>
                  <a:pt x="174863" y="156998"/>
                </a:lnTo>
                <a:lnTo>
                  <a:pt x="189328" y="135817"/>
                </a:lnTo>
                <a:lnTo>
                  <a:pt x="194202" y="127375"/>
                </a:lnTo>
                <a:lnTo>
                  <a:pt x="199617" y="114608"/>
                </a:lnTo>
                <a:lnTo>
                  <a:pt x="202024" y="101314"/>
                </a:lnTo>
                <a:lnTo>
                  <a:pt x="203093" y="86939"/>
                </a:lnTo>
                <a:lnTo>
                  <a:pt x="203569" y="72083"/>
                </a:lnTo>
                <a:lnTo>
                  <a:pt x="203836" y="49439"/>
                </a:lnTo>
                <a:lnTo>
                  <a:pt x="202604" y="43120"/>
                </a:lnTo>
                <a:lnTo>
                  <a:pt x="194888" y="27239"/>
                </a:lnTo>
                <a:lnTo>
                  <a:pt x="194098" y="25779"/>
                </a:lnTo>
                <a:lnTo>
                  <a:pt x="193221" y="20771"/>
                </a:lnTo>
                <a:lnTo>
                  <a:pt x="192987" y="17657"/>
                </a:lnTo>
                <a:lnTo>
                  <a:pt x="191562" y="14312"/>
                </a:lnTo>
                <a:lnTo>
                  <a:pt x="186590" y="7208"/>
                </a:lnTo>
                <a:lnTo>
                  <a:pt x="184757" y="6075"/>
                </a:lnTo>
                <a:lnTo>
                  <a:pt x="183535" y="6590"/>
                </a:lnTo>
                <a:lnTo>
                  <a:pt x="181572" y="10474"/>
                </a:lnTo>
                <a:lnTo>
                  <a:pt x="187301" y="17215"/>
                </a:lnTo>
                <a:lnTo>
                  <a:pt x="189040" y="21637"/>
                </a:lnTo>
                <a:lnTo>
                  <a:pt x="191488" y="38726"/>
                </a:lnTo>
                <a:lnTo>
                  <a:pt x="192061" y="48115"/>
                </a:lnTo>
                <a:lnTo>
                  <a:pt x="200284" y="73616"/>
                </a:lnTo>
                <a:lnTo>
                  <a:pt x="202321" y="88175"/>
                </a:lnTo>
                <a:lnTo>
                  <a:pt x="206612" y="103113"/>
                </a:lnTo>
                <a:lnTo>
                  <a:pt x="211483" y="118218"/>
                </a:lnTo>
                <a:lnTo>
                  <a:pt x="213648" y="133398"/>
                </a:lnTo>
                <a:lnTo>
                  <a:pt x="217996" y="151998"/>
                </a:lnTo>
                <a:lnTo>
                  <a:pt x="220934" y="162292"/>
                </a:lnTo>
                <a:lnTo>
                  <a:pt x="225432" y="183125"/>
                </a:lnTo>
                <a:lnTo>
                  <a:pt x="237204" y="243526"/>
                </a:lnTo>
                <a:lnTo>
                  <a:pt x="241359" y="267761"/>
                </a:lnTo>
                <a:lnTo>
                  <a:pt x="244130" y="286458"/>
                </a:lnTo>
                <a:lnTo>
                  <a:pt x="245976" y="301462"/>
                </a:lnTo>
                <a:lnTo>
                  <a:pt x="247207" y="315274"/>
                </a:lnTo>
                <a:lnTo>
                  <a:pt x="248028" y="328293"/>
                </a:lnTo>
                <a:lnTo>
                  <a:pt x="248940" y="351648"/>
                </a:lnTo>
                <a:lnTo>
                  <a:pt x="249453" y="380347"/>
                </a:lnTo>
                <a:lnTo>
                  <a:pt x="249574" y="401453"/>
                </a:lnTo>
                <a:lnTo>
                  <a:pt x="248336" y="412416"/>
                </a:lnTo>
                <a:lnTo>
                  <a:pt x="246240" y="423534"/>
                </a:lnTo>
                <a:lnTo>
                  <a:pt x="243574" y="434756"/>
                </a:lnTo>
                <a:lnTo>
                  <a:pt x="243066" y="444778"/>
                </a:lnTo>
                <a:lnTo>
                  <a:pt x="245888" y="462686"/>
                </a:lnTo>
                <a:lnTo>
                  <a:pt x="245878" y="471017"/>
                </a:lnTo>
                <a:lnTo>
                  <a:pt x="242481" y="487048"/>
                </a:lnTo>
                <a:lnTo>
                  <a:pt x="237257" y="497419"/>
                </a:lnTo>
                <a:lnTo>
                  <a:pt x="229965" y="509413"/>
                </a:lnTo>
                <a:lnTo>
                  <a:pt x="221293" y="522488"/>
                </a:lnTo>
                <a:lnTo>
                  <a:pt x="212972" y="533746"/>
                </a:lnTo>
                <a:lnTo>
                  <a:pt x="204884" y="543791"/>
                </a:lnTo>
                <a:lnTo>
                  <a:pt x="196953" y="553027"/>
                </a:lnTo>
                <a:lnTo>
                  <a:pt x="189125" y="560455"/>
                </a:lnTo>
                <a:lnTo>
                  <a:pt x="181366" y="566677"/>
                </a:lnTo>
                <a:lnTo>
                  <a:pt x="173654" y="572095"/>
                </a:lnTo>
                <a:lnTo>
                  <a:pt x="167243" y="576977"/>
                </a:lnTo>
                <a:lnTo>
                  <a:pt x="161698" y="581501"/>
                </a:lnTo>
                <a:lnTo>
                  <a:pt x="156732" y="585788"/>
                </a:lnTo>
                <a:lnTo>
                  <a:pt x="149611" y="589915"/>
                </a:lnTo>
                <a:lnTo>
                  <a:pt x="141054" y="593937"/>
                </a:lnTo>
                <a:lnTo>
                  <a:pt x="131540" y="597888"/>
                </a:lnTo>
                <a:lnTo>
                  <a:pt x="121386" y="599252"/>
                </a:lnTo>
                <a:lnTo>
                  <a:pt x="110807" y="598892"/>
                </a:lnTo>
                <a:lnTo>
                  <a:pt x="99944" y="597381"/>
                </a:lnTo>
                <a:lnTo>
                  <a:pt x="91433" y="595105"/>
                </a:lnTo>
                <a:lnTo>
                  <a:pt x="84488" y="592316"/>
                </a:lnTo>
                <a:lnTo>
                  <a:pt x="78589" y="589187"/>
                </a:lnTo>
                <a:lnTo>
                  <a:pt x="73385" y="585832"/>
                </a:lnTo>
                <a:lnTo>
                  <a:pt x="68647" y="582325"/>
                </a:lnTo>
                <a:lnTo>
                  <a:pt x="64218" y="578717"/>
                </a:lnTo>
                <a:lnTo>
                  <a:pt x="59995" y="573771"/>
                </a:lnTo>
                <a:lnTo>
                  <a:pt x="55910" y="567935"/>
                </a:lnTo>
                <a:lnTo>
                  <a:pt x="49254" y="555946"/>
                </a:lnTo>
                <a:lnTo>
                  <a:pt x="44981" y="541287"/>
                </a:lnTo>
                <a:lnTo>
                  <a:pt x="43930" y="537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7"/>
          <p:cNvSpPr/>
          <p:nvPr/>
        </p:nvSpPr>
        <p:spPr>
          <a:xfrm>
            <a:off x="6160770" y="3166109"/>
            <a:ext cx="274320" cy="160015"/>
          </a:xfrm>
          <a:custGeom>
            <a:avLst/>
            <a:gdLst/>
            <a:ahLst/>
            <a:cxnLst/>
            <a:rect l="0" t="0" r="0" b="0"/>
            <a:pathLst>
              <a:path w="274320" h="160015">
                <a:moveTo>
                  <a:pt x="0" y="0"/>
                </a:moveTo>
                <a:lnTo>
                  <a:pt x="103236" y="0"/>
                </a:lnTo>
                <a:lnTo>
                  <a:pt x="106924" y="1270"/>
                </a:lnTo>
                <a:lnTo>
                  <a:pt x="109382" y="3387"/>
                </a:lnTo>
                <a:lnTo>
                  <a:pt x="111021" y="6068"/>
                </a:lnTo>
                <a:lnTo>
                  <a:pt x="113384" y="7856"/>
                </a:lnTo>
                <a:lnTo>
                  <a:pt x="116229" y="9047"/>
                </a:lnTo>
                <a:lnTo>
                  <a:pt x="119396" y="9842"/>
                </a:lnTo>
                <a:lnTo>
                  <a:pt x="121507" y="11641"/>
                </a:lnTo>
                <a:lnTo>
                  <a:pt x="122915" y="14111"/>
                </a:lnTo>
                <a:lnTo>
                  <a:pt x="125173" y="21132"/>
                </a:lnTo>
                <a:lnTo>
                  <a:pt x="125483" y="25479"/>
                </a:lnTo>
                <a:lnTo>
                  <a:pt x="125565" y="28416"/>
                </a:lnTo>
                <a:lnTo>
                  <a:pt x="125715" y="59525"/>
                </a:lnTo>
                <a:lnTo>
                  <a:pt x="124450" y="63814"/>
                </a:lnTo>
                <a:lnTo>
                  <a:pt x="122336" y="67943"/>
                </a:lnTo>
                <a:lnTo>
                  <a:pt x="119657" y="71965"/>
                </a:lnTo>
                <a:lnTo>
                  <a:pt x="116602" y="75917"/>
                </a:lnTo>
                <a:lnTo>
                  <a:pt x="113294" y="79821"/>
                </a:lnTo>
                <a:lnTo>
                  <a:pt x="109819" y="83694"/>
                </a:lnTo>
                <a:lnTo>
                  <a:pt x="102572" y="91384"/>
                </a:lnTo>
                <a:lnTo>
                  <a:pt x="86024" y="108266"/>
                </a:lnTo>
                <a:lnTo>
                  <a:pt x="58561" y="135747"/>
                </a:lnTo>
                <a:lnTo>
                  <a:pt x="54280" y="141298"/>
                </a:lnTo>
                <a:lnTo>
                  <a:pt x="51427" y="146269"/>
                </a:lnTo>
                <a:lnTo>
                  <a:pt x="45818" y="159782"/>
                </a:lnTo>
                <a:lnTo>
                  <a:pt x="88693" y="159989"/>
                </a:lnTo>
                <a:lnTo>
                  <a:pt x="115309" y="160014"/>
                </a:lnTo>
                <a:lnTo>
                  <a:pt x="121322" y="158746"/>
                </a:lnTo>
                <a:lnTo>
                  <a:pt x="127872" y="156631"/>
                </a:lnTo>
                <a:lnTo>
                  <a:pt x="134778" y="153951"/>
                </a:lnTo>
                <a:lnTo>
                  <a:pt x="141922" y="152164"/>
                </a:lnTo>
                <a:lnTo>
                  <a:pt x="149224" y="150973"/>
                </a:lnTo>
                <a:lnTo>
                  <a:pt x="156632" y="150179"/>
                </a:lnTo>
                <a:lnTo>
                  <a:pt x="162841" y="149649"/>
                </a:lnTo>
                <a:lnTo>
                  <a:pt x="168251" y="149296"/>
                </a:lnTo>
                <a:lnTo>
                  <a:pt x="173127" y="149061"/>
                </a:lnTo>
                <a:lnTo>
                  <a:pt x="178918" y="147634"/>
                </a:lnTo>
                <a:lnTo>
                  <a:pt x="185318" y="145413"/>
                </a:lnTo>
                <a:lnTo>
                  <a:pt x="192125" y="142662"/>
                </a:lnTo>
                <a:lnTo>
                  <a:pt x="197934" y="140828"/>
                </a:lnTo>
                <a:lnTo>
                  <a:pt x="203075" y="139606"/>
                </a:lnTo>
                <a:lnTo>
                  <a:pt x="207774" y="138790"/>
                </a:lnTo>
                <a:lnTo>
                  <a:pt x="213445" y="138247"/>
                </a:lnTo>
                <a:lnTo>
                  <a:pt x="219767" y="137885"/>
                </a:lnTo>
                <a:lnTo>
                  <a:pt x="232294" y="137482"/>
                </a:lnTo>
                <a:lnTo>
                  <a:pt x="242095" y="137304"/>
                </a:lnTo>
                <a:lnTo>
                  <a:pt x="246487" y="135986"/>
                </a:lnTo>
                <a:lnTo>
                  <a:pt x="254753" y="131135"/>
                </a:lnTo>
                <a:lnTo>
                  <a:pt x="260478" y="127332"/>
                </a:lnTo>
                <a:lnTo>
                  <a:pt x="265205" y="126442"/>
                </a:lnTo>
                <a:lnTo>
                  <a:pt x="274319" y="1257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8"/>
          <p:cNvSpPr/>
          <p:nvPr/>
        </p:nvSpPr>
        <p:spPr>
          <a:xfrm>
            <a:off x="6480809" y="2834794"/>
            <a:ext cx="246020" cy="296821"/>
          </a:xfrm>
          <a:custGeom>
            <a:avLst/>
            <a:gdLst/>
            <a:ahLst/>
            <a:cxnLst/>
            <a:rect l="0" t="0" r="0" b="0"/>
            <a:pathLst>
              <a:path w="246020" h="296821">
                <a:moveTo>
                  <a:pt x="0" y="45565"/>
                </a:moveTo>
                <a:lnTo>
                  <a:pt x="6069" y="33430"/>
                </a:lnTo>
                <a:lnTo>
                  <a:pt x="9125" y="29855"/>
                </a:lnTo>
                <a:lnTo>
                  <a:pt x="12434" y="27472"/>
                </a:lnTo>
                <a:lnTo>
                  <a:pt x="19496" y="23554"/>
                </a:lnTo>
                <a:lnTo>
                  <a:pt x="26868" y="17579"/>
                </a:lnTo>
                <a:lnTo>
                  <a:pt x="31882" y="15478"/>
                </a:lnTo>
                <a:lnTo>
                  <a:pt x="37765" y="14077"/>
                </a:lnTo>
                <a:lnTo>
                  <a:pt x="44227" y="13143"/>
                </a:lnTo>
                <a:lnTo>
                  <a:pt x="53615" y="11251"/>
                </a:lnTo>
                <a:lnTo>
                  <a:pt x="77593" y="5761"/>
                </a:lnTo>
                <a:lnTo>
                  <a:pt x="88559" y="3789"/>
                </a:lnTo>
                <a:lnTo>
                  <a:pt x="98409" y="2475"/>
                </a:lnTo>
                <a:lnTo>
                  <a:pt x="107517" y="1598"/>
                </a:lnTo>
                <a:lnTo>
                  <a:pt x="116127" y="1014"/>
                </a:lnTo>
                <a:lnTo>
                  <a:pt x="124408" y="624"/>
                </a:lnTo>
                <a:lnTo>
                  <a:pt x="140383" y="192"/>
                </a:lnTo>
                <a:lnTo>
                  <a:pt x="155950" y="0"/>
                </a:lnTo>
                <a:lnTo>
                  <a:pt x="162387" y="1218"/>
                </a:lnTo>
                <a:lnTo>
                  <a:pt x="167947" y="3301"/>
                </a:lnTo>
                <a:lnTo>
                  <a:pt x="172925" y="5959"/>
                </a:lnTo>
                <a:lnTo>
                  <a:pt x="177514" y="7731"/>
                </a:lnTo>
                <a:lnTo>
                  <a:pt x="181843" y="8913"/>
                </a:lnTo>
                <a:lnTo>
                  <a:pt x="185999" y="9700"/>
                </a:lnTo>
                <a:lnTo>
                  <a:pt x="190040" y="11495"/>
                </a:lnTo>
                <a:lnTo>
                  <a:pt x="194003" y="13962"/>
                </a:lnTo>
                <a:lnTo>
                  <a:pt x="197915" y="16877"/>
                </a:lnTo>
                <a:lnTo>
                  <a:pt x="200524" y="20090"/>
                </a:lnTo>
                <a:lnTo>
                  <a:pt x="202262" y="23502"/>
                </a:lnTo>
                <a:lnTo>
                  <a:pt x="203422" y="27046"/>
                </a:lnTo>
                <a:lnTo>
                  <a:pt x="202925" y="30679"/>
                </a:lnTo>
                <a:lnTo>
                  <a:pt x="201324" y="34371"/>
                </a:lnTo>
                <a:lnTo>
                  <a:pt x="196157" y="43130"/>
                </a:lnTo>
                <a:lnTo>
                  <a:pt x="189628" y="55490"/>
                </a:lnTo>
                <a:lnTo>
                  <a:pt x="178812" y="76728"/>
                </a:lnTo>
                <a:lnTo>
                  <a:pt x="170009" y="85391"/>
                </a:lnTo>
                <a:lnTo>
                  <a:pt x="157788" y="94976"/>
                </a:lnTo>
                <a:lnTo>
                  <a:pt x="128549" y="115785"/>
                </a:lnTo>
                <a:lnTo>
                  <a:pt x="98620" y="137735"/>
                </a:lnTo>
                <a:lnTo>
                  <a:pt x="87337" y="145111"/>
                </a:lnTo>
                <a:lnTo>
                  <a:pt x="78544" y="150030"/>
                </a:lnTo>
                <a:lnTo>
                  <a:pt x="58403" y="159290"/>
                </a:lnTo>
                <a:lnTo>
                  <a:pt x="63589" y="153627"/>
                </a:lnTo>
                <a:lnTo>
                  <a:pt x="67793" y="151896"/>
                </a:lnTo>
                <a:lnTo>
                  <a:pt x="73135" y="150743"/>
                </a:lnTo>
                <a:lnTo>
                  <a:pt x="79237" y="149974"/>
                </a:lnTo>
                <a:lnTo>
                  <a:pt x="84575" y="148191"/>
                </a:lnTo>
                <a:lnTo>
                  <a:pt x="89403" y="145732"/>
                </a:lnTo>
                <a:lnTo>
                  <a:pt x="93892" y="142823"/>
                </a:lnTo>
                <a:lnTo>
                  <a:pt x="100695" y="140884"/>
                </a:lnTo>
                <a:lnTo>
                  <a:pt x="109040" y="139591"/>
                </a:lnTo>
                <a:lnTo>
                  <a:pt x="118414" y="138729"/>
                </a:lnTo>
                <a:lnTo>
                  <a:pt x="129743" y="138155"/>
                </a:lnTo>
                <a:lnTo>
                  <a:pt x="155877" y="137516"/>
                </a:lnTo>
                <a:lnTo>
                  <a:pt x="187015" y="137157"/>
                </a:lnTo>
                <a:lnTo>
                  <a:pt x="195797" y="138376"/>
                </a:lnTo>
                <a:lnTo>
                  <a:pt x="204192" y="140459"/>
                </a:lnTo>
                <a:lnTo>
                  <a:pt x="212328" y="143118"/>
                </a:lnTo>
                <a:lnTo>
                  <a:pt x="219022" y="146160"/>
                </a:lnTo>
                <a:lnTo>
                  <a:pt x="224755" y="149459"/>
                </a:lnTo>
                <a:lnTo>
                  <a:pt x="229847" y="152928"/>
                </a:lnTo>
                <a:lnTo>
                  <a:pt x="233242" y="156510"/>
                </a:lnTo>
                <a:lnTo>
                  <a:pt x="235505" y="160169"/>
                </a:lnTo>
                <a:lnTo>
                  <a:pt x="237013" y="163878"/>
                </a:lnTo>
                <a:lnTo>
                  <a:pt x="242076" y="171385"/>
                </a:lnTo>
                <a:lnTo>
                  <a:pt x="245204" y="175166"/>
                </a:lnTo>
                <a:lnTo>
                  <a:pt x="246019" y="178955"/>
                </a:lnTo>
                <a:lnTo>
                  <a:pt x="245293" y="182752"/>
                </a:lnTo>
                <a:lnTo>
                  <a:pt x="241100" y="191627"/>
                </a:lnTo>
                <a:lnTo>
                  <a:pt x="235002" y="204038"/>
                </a:lnTo>
                <a:lnTo>
                  <a:pt x="231598" y="209634"/>
                </a:lnTo>
                <a:lnTo>
                  <a:pt x="228059" y="214635"/>
                </a:lnTo>
                <a:lnTo>
                  <a:pt x="224429" y="219238"/>
                </a:lnTo>
                <a:lnTo>
                  <a:pt x="218200" y="226117"/>
                </a:lnTo>
                <a:lnTo>
                  <a:pt x="201118" y="243921"/>
                </a:lnTo>
                <a:lnTo>
                  <a:pt x="192499" y="251462"/>
                </a:lnTo>
                <a:lnTo>
                  <a:pt x="184213" y="257760"/>
                </a:lnTo>
                <a:lnTo>
                  <a:pt x="176149" y="263228"/>
                </a:lnTo>
                <a:lnTo>
                  <a:pt x="168233" y="268144"/>
                </a:lnTo>
                <a:lnTo>
                  <a:pt x="160415" y="272691"/>
                </a:lnTo>
                <a:lnTo>
                  <a:pt x="152664" y="276992"/>
                </a:lnTo>
                <a:lnTo>
                  <a:pt x="146226" y="281130"/>
                </a:lnTo>
                <a:lnTo>
                  <a:pt x="140664" y="285159"/>
                </a:lnTo>
                <a:lnTo>
                  <a:pt x="135687" y="289114"/>
                </a:lnTo>
                <a:lnTo>
                  <a:pt x="129827" y="291751"/>
                </a:lnTo>
                <a:lnTo>
                  <a:pt x="123382" y="293509"/>
                </a:lnTo>
                <a:lnTo>
                  <a:pt x="116544" y="294681"/>
                </a:lnTo>
                <a:lnTo>
                  <a:pt x="110717" y="295463"/>
                </a:lnTo>
                <a:lnTo>
                  <a:pt x="105561" y="295984"/>
                </a:lnTo>
                <a:lnTo>
                  <a:pt x="94229" y="296820"/>
                </a:lnTo>
                <a:lnTo>
                  <a:pt x="92030" y="295618"/>
                </a:lnTo>
                <a:lnTo>
                  <a:pt x="86199" y="290897"/>
                </a:lnTo>
                <a:lnTo>
                  <a:pt x="81844" y="287166"/>
                </a:lnTo>
                <a:lnTo>
                  <a:pt x="81233" y="285373"/>
                </a:lnTo>
                <a:lnTo>
                  <a:pt x="80826" y="282907"/>
                </a:lnTo>
                <a:lnTo>
                  <a:pt x="80010" y="274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9"/>
          <p:cNvSpPr/>
          <p:nvPr/>
        </p:nvSpPr>
        <p:spPr>
          <a:xfrm>
            <a:off x="6812280" y="2868929"/>
            <a:ext cx="297180" cy="274322"/>
          </a:xfrm>
          <a:custGeom>
            <a:avLst/>
            <a:gdLst/>
            <a:ahLst/>
            <a:cxnLst/>
            <a:rect l="0" t="0" r="0" b="0"/>
            <a:pathLst>
              <a:path w="297180" h="274322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2" y="21481"/>
                </a:lnTo>
                <a:lnTo>
                  <a:pt x="19496" y="29867"/>
                </a:lnTo>
                <a:lnTo>
                  <a:pt x="26867" y="37828"/>
                </a:lnTo>
                <a:lnTo>
                  <a:pt x="38159" y="49450"/>
                </a:lnTo>
                <a:lnTo>
                  <a:pt x="41948" y="54557"/>
                </a:lnTo>
                <a:lnTo>
                  <a:pt x="45746" y="60501"/>
                </a:lnTo>
                <a:lnTo>
                  <a:pt x="49546" y="67004"/>
                </a:lnTo>
                <a:lnTo>
                  <a:pt x="54621" y="73880"/>
                </a:lnTo>
                <a:lnTo>
                  <a:pt x="60544" y="81003"/>
                </a:lnTo>
                <a:lnTo>
                  <a:pt x="72629" y="94422"/>
                </a:lnTo>
                <a:lnTo>
                  <a:pt x="82232" y="104619"/>
                </a:lnTo>
                <a:lnTo>
                  <a:pt x="122449" y="145269"/>
                </a:lnTo>
                <a:lnTo>
                  <a:pt x="128622" y="152726"/>
                </a:lnTo>
                <a:lnTo>
                  <a:pt x="134008" y="160237"/>
                </a:lnTo>
                <a:lnTo>
                  <a:pt x="138869" y="167785"/>
                </a:lnTo>
                <a:lnTo>
                  <a:pt x="145919" y="174087"/>
                </a:lnTo>
                <a:lnTo>
                  <a:pt x="154429" y="179558"/>
                </a:lnTo>
                <a:lnTo>
                  <a:pt x="163913" y="184476"/>
                </a:lnTo>
                <a:lnTo>
                  <a:pt x="171505" y="189024"/>
                </a:lnTo>
                <a:lnTo>
                  <a:pt x="177836" y="193326"/>
                </a:lnTo>
                <a:lnTo>
                  <a:pt x="183327" y="197464"/>
                </a:lnTo>
                <a:lnTo>
                  <a:pt x="189529" y="201493"/>
                </a:lnTo>
                <a:lnTo>
                  <a:pt x="196202" y="205449"/>
                </a:lnTo>
                <a:lnTo>
                  <a:pt x="203191" y="209356"/>
                </a:lnTo>
                <a:lnTo>
                  <a:pt x="210391" y="214501"/>
                </a:lnTo>
                <a:lnTo>
                  <a:pt x="217731" y="220470"/>
                </a:lnTo>
                <a:lnTo>
                  <a:pt x="225163" y="226991"/>
                </a:lnTo>
                <a:lnTo>
                  <a:pt x="232659" y="232607"/>
                </a:lnTo>
                <a:lnTo>
                  <a:pt x="240195" y="237622"/>
                </a:lnTo>
                <a:lnTo>
                  <a:pt x="247761" y="242235"/>
                </a:lnTo>
                <a:lnTo>
                  <a:pt x="254073" y="245310"/>
                </a:lnTo>
                <a:lnTo>
                  <a:pt x="259552" y="247360"/>
                </a:lnTo>
                <a:lnTo>
                  <a:pt x="264474" y="248727"/>
                </a:lnTo>
                <a:lnTo>
                  <a:pt x="273331" y="253632"/>
                </a:lnTo>
                <a:lnTo>
                  <a:pt x="283296" y="261062"/>
                </a:lnTo>
                <a:lnTo>
                  <a:pt x="291091" y="268416"/>
                </a:lnTo>
                <a:lnTo>
                  <a:pt x="297179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0"/>
          <p:cNvSpPr/>
          <p:nvPr/>
        </p:nvSpPr>
        <p:spPr>
          <a:xfrm>
            <a:off x="6812280" y="2857500"/>
            <a:ext cx="217171" cy="256720"/>
          </a:xfrm>
          <a:custGeom>
            <a:avLst/>
            <a:gdLst/>
            <a:ahLst/>
            <a:cxnLst/>
            <a:rect l="0" t="0" r="0" b="0"/>
            <a:pathLst>
              <a:path w="217171" h="256720">
                <a:moveTo>
                  <a:pt x="217170" y="0"/>
                </a:moveTo>
                <a:lnTo>
                  <a:pt x="201260" y="15909"/>
                </a:lnTo>
                <a:lnTo>
                  <a:pt x="197674" y="20765"/>
                </a:lnTo>
                <a:lnTo>
                  <a:pt x="194012" y="26543"/>
                </a:lnTo>
                <a:lnTo>
                  <a:pt x="190301" y="32935"/>
                </a:lnTo>
                <a:lnTo>
                  <a:pt x="182792" y="46811"/>
                </a:lnTo>
                <a:lnTo>
                  <a:pt x="179011" y="54067"/>
                </a:lnTo>
                <a:lnTo>
                  <a:pt x="175220" y="60175"/>
                </a:lnTo>
                <a:lnTo>
                  <a:pt x="171423" y="65516"/>
                </a:lnTo>
                <a:lnTo>
                  <a:pt x="167622" y="70348"/>
                </a:lnTo>
                <a:lnTo>
                  <a:pt x="162548" y="76108"/>
                </a:lnTo>
                <a:lnTo>
                  <a:pt x="156625" y="82488"/>
                </a:lnTo>
                <a:lnTo>
                  <a:pt x="136154" y="103604"/>
                </a:lnTo>
                <a:lnTo>
                  <a:pt x="128869" y="110979"/>
                </a:lnTo>
                <a:lnTo>
                  <a:pt x="122742" y="118436"/>
                </a:lnTo>
                <a:lnTo>
                  <a:pt x="117388" y="125947"/>
                </a:lnTo>
                <a:lnTo>
                  <a:pt x="112549" y="133494"/>
                </a:lnTo>
                <a:lnTo>
                  <a:pt x="105512" y="142336"/>
                </a:lnTo>
                <a:lnTo>
                  <a:pt x="97012" y="152041"/>
                </a:lnTo>
                <a:lnTo>
                  <a:pt x="87534" y="162320"/>
                </a:lnTo>
                <a:lnTo>
                  <a:pt x="66844" y="183902"/>
                </a:lnTo>
                <a:lnTo>
                  <a:pt x="55992" y="194991"/>
                </a:lnTo>
                <a:lnTo>
                  <a:pt x="46218" y="206194"/>
                </a:lnTo>
                <a:lnTo>
                  <a:pt x="37162" y="217472"/>
                </a:lnTo>
                <a:lnTo>
                  <a:pt x="16513" y="244746"/>
                </a:lnTo>
                <a:lnTo>
                  <a:pt x="10302" y="251862"/>
                </a:lnTo>
                <a:lnTo>
                  <a:pt x="6868" y="255538"/>
                </a:lnTo>
                <a:lnTo>
                  <a:pt x="4579" y="256719"/>
                </a:lnTo>
                <a:lnTo>
                  <a:pt x="3052" y="256235"/>
                </a:lnTo>
                <a:lnTo>
                  <a:pt x="0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1"/>
          <p:cNvSpPr/>
          <p:nvPr/>
        </p:nvSpPr>
        <p:spPr>
          <a:xfrm>
            <a:off x="7280909" y="2846069"/>
            <a:ext cx="274321" cy="45721"/>
          </a:xfrm>
          <a:custGeom>
            <a:avLst/>
            <a:gdLst/>
            <a:ahLst/>
            <a:cxnLst/>
            <a:rect l="0" t="0" r="0" b="0"/>
            <a:pathLst>
              <a:path w="274321" h="45721">
                <a:moveTo>
                  <a:pt x="0" y="45720"/>
                </a:moveTo>
                <a:lnTo>
                  <a:pt x="12137" y="39653"/>
                </a:lnTo>
                <a:lnTo>
                  <a:pt x="16981" y="37865"/>
                </a:lnTo>
                <a:lnTo>
                  <a:pt x="21480" y="36674"/>
                </a:lnTo>
                <a:lnTo>
                  <a:pt x="25751" y="35879"/>
                </a:lnTo>
                <a:lnTo>
                  <a:pt x="31137" y="35350"/>
                </a:lnTo>
                <a:lnTo>
                  <a:pt x="37269" y="34997"/>
                </a:lnTo>
                <a:lnTo>
                  <a:pt x="43895" y="34761"/>
                </a:lnTo>
                <a:lnTo>
                  <a:pt x="57204" y="32064"/>
                </a:lnTo>
                <a:lnTo>
                  <a:pt x="74966" y="27726"/>
                </a:lnTo>
                <a:lnTo>
                  <a:pt x="95698" y="22294"/>
                </a:lnTo>
                <a:lnTo>
                  <a:pt x="113328" y="18673"/>
                </a:lnTo>
                <a:lnTo>
                  <a:pt x="128892" y="16259"/>
                </a:lnTo>
                <a:lnTo>
                  <a:pt x="143078" y="14649"/>
                </a:lnTo>
                <a:lnTo>
                  <a:pt x="155075" y="12306"/>
                </a:lnTo>
                <a:lnTo>
                  <a:pt x="165614" y="9474"/>
                </a:lnTo>
                <a:lnTo>
                  <a:pt x="175180" y="6317"/>
                </a:lnTo>
                <a:lnTo>
                  <a:pt x="186636" y="4211"/>
                </a:lnTo>
                <a:lnTo>
                  <a:pt x="199354" y="2808"/>
                </a:lnTo>
                <a:lnTo>
                  <a:pt x="223222" y="1248"/>
                </a:lnTo>
                <a:lnTo>
                  <a:pt x="238064" y="555"/>
                </a:lnTo>
                <a:lnTo>
                  <a:pt x="248893" y="24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2"/>
          <p:cNvSpPr/>
          <p:nvPr/>
        </p:nvSpPr>
        <p:spPr>
          <a:xfrm>
            <a:off x="7326630" y="2903219"/>
            <a:ext cx="240030" cy="45721"/>
          </a:xfrm>
          <a:custGeom>
            <a:avLst/>
            <a:gdLst/>
            <a:ahLst/>
            <a:cxnLst/>
            <a:rect l="0" t="0" r="0" b="0"/>
            <a:pathLst>
              <a:path w="240030" h="45721">
                <a:moveTo>
                  <a:pt x="0" y="45720"/>
                </a:moveTo>
                <a:lnTo>
                  <a:pt x="6068" y="39653"/>
                </a:lnTo>
                <a:lnTo>
                  <a:pt x="10395" y="37865"/>
                </a:lnTo>
                <a:lnTo>
                  <a:pt x="15820" y="36674"/>
                </a:lnTo>
                <a:lnTo>
                  <a:pt x="21976" y="35879"/>
                </a:lnTo>
                <a:lnTo>
                  <a:pt x="29890" y="34080"/>
                </a:lnTo>
                <a:lnTo>
                  <a:pt x="38977" y="31610"/>
                </a:lnTo>
                <a:lnTo>
                  <a:pt x="48844" y="28693"/>
                </a:lnTo>
                <a:lnTo>
                  <a:pt x="59233" y="26749"/>
                </a:lnTo>
                <a:lnTo>
                  <a:pt x="69968" y="25453"/>
                </a:lnTo>
                <a:lnTo>
                  <a:pt x="80935" y="24589"/>
                </a:lnTo>
                <a:lnTo>
                  <a:pt x="90787" y="22743"/>
                </a:lnTo>
                <a:lnTo>
                  <a:pt x="99894" y="20242"/>
                </a:lnTo>
                <a:lnTo>
                  <a:pt x="108506" y="17305"/>
                </a:lnTo>
                <a:lnTo>
                  <a:pt x="116787" y="15347"/>
                </a:lnTo>
                <a:lnTo>
                  <a:pt x="124848" y="14041"/>
                </a:lnTo>
                <a:lnTo>
                  <a:pt x="132761" y="13171"/>
                </a:lnTo>
                <a:lnTo>
                  <a:pt x="140578" y="12591"/>
                </a:lnTo>
                <a:lnTo>
                  <a:pt x="148329" y="12204"/>
                </a:lnTo>
                <a:lnTo>
                  <a:pt x="156035" y="11946"/>
                </a:lnTo>
                <a:lnTo>
                  <a:pt x="194510" y="11532"/>
                </a:lnTo>
                <a:lnTo>
                  <a:pt x="211755" y="11476"/>
                </a:lnTo>
                <a:lnTo>
                  <a:pt x="218640" y="10191"/>
                </a:lnTo>
                <a:lnTo>
                  <a:pt x="224500" y="8064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3"/>
          <p:cNvSpPr/>
          <p:nvPr/>
        </p:nvSpPr>
        <p:spPr>
          <a:xfrm>
            <a:off x="7852409" y="2560319"/>
            <a:ext cx="57151" cy="297182"/>
          </a:xfrm>
          <a:custGeom>
            <a:avLst/>
            <a:gdLst/>
            <a:ahLst/>
            <a:cxnLst/>
            <a:rect l="0" t="0" r="0" b="0"/>
            <a:pathLst>
              <a:path w="57151" h="297182">
                <a:moveTo>
                  <a:pt x="0" y="0"/>
                </a:moveTo>
                <a:lnTo>
                  <a:pt x="6068" y="6068"/>
                </a:lnTo>
                <a:lnTo>
                  <a:pt x="7856" y="9126"/>
                </a:lnTo>
                <a:lnTo>
                  <a:pt x="9047" y="12434"/>
                </a:lnTo>
                <a:lnTo>
                  <a:pt x="10371" y="20767"/>
                </a:lnTo>
                <a:lnTo>
                  <a:pt x="10724" y="26544"/>
                </a:lnTo>
                <a:lnTo>
                  <a:pt x="11117" y="38468"/>
                </a:lnTo>
                <a:lnTo>
                  <a:pt x="11291" y="48001"/>
                </a:lnTo>
                <a:lnTo>
                  <a:pt x="12607" y="56130"/>
                </a:lnTo>
                <a:lnTo>
                  <a:pt x="14755" y="66630"/>
                </a:lnTo>
                <a:lnTo>
                  <a:pt x="17457" y="78710"/>
                </a:lnTo>
                <a:lnTo>
                  <a:pt x="19259" y="89304"/>
                </a:lnTo>
                <a:lnTo>
                  <a:pt x="20459" y="98906"/>
                </a:lnTo>
                <a:lnTo>
                  <a:pt x="21260" y="107847"/>
                </a:lnTo>
                <a:lnTo>
                  <a:pt x="28454" y="168974"/>
                </a:lnTo>
                <a:lnTo>
                  <a:pt x="31670" y="186310"/>
                </a:lnTo>
                <a:lnTo>
                  <a:pt x="35083" y="199136"/>
                </a:lnTo>
                <a:lnTo>
                  <a:pt x="38629" y="208958"/>
                </a:lnTo>
                <a:lnTo>
                  <a:pt x="42263" y="221855"/>
                </a:lnTo>
                <a:lnTo>
                  <a:pt x="45956" y="236804"/>
                </a:lnTo>
                <a:lnTo>
                  <a:pt x="49687" y="253119"/>
                </a:lnTo>
                <a:lnTo>
                  <a:pt x="52175" y="265266"/>
                </a:lnTo>
                <a:lnTo>
                  <a:pt x="53833" y="274634"/>
                </a:lnTo>
                <a:lnTo>
                  <a:pt x="57150" y="297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4"/>
          <p:cNvSpPr/>
          <p:nvPr/>
        </p:nvSpPr>
        <p:spPr>
          <a:xfrm>
            <a:off x="7749540" y="2823209"/>
            <a:ext cx="365761" cy="57151"/>
          </a:xfrm>
          <a:custGeom>
            <a:avLst/>
            <a:gdLst/>
            <a:ahLst/>
            <a:cxnLst/>
            <a:rect l="0" t="0" r="0" b="0"/>
            <a:pathLst>
              <a:path w="365761" h="57151">
                <a:moveTo>
                  <a:pt x="0" y="57150"/>
                </a:moveTo>
                <a:lnTo>
                  <a:pt x="6068" y="51083"/>
                </a:lnTo>
                <a:lnTo>
                  <a:pt x="10395" y="49295"/>
                </a:lnTo>
                <a:lnTo>
                  <a:pt x="15820" y="48104"/>
                </a:lnTo>
                <a:lnTo>
                  <a:pt x="21976" y="47309"/>
                </a:lnTo>
                <a:lnTo>
                  <a:pt x="32203" y="46427"/>
                </a:lnTo>
                <a:lnTo>
                  <a:pt x="42253" y="46034"/>
                </a:lnTo>
                <a:lnTo>
                  <a:pt x="76747" y="45762"/>
                </a:lnTo>
                <a:lnTo>
                  <a:pt x="84184" y="44478"/>
                </a:lnTo>
                <a:lnTo>
                  <a:pt x="91683" y="42352"/>
                </a:lnTo>
                <a:lnTo>
                  <a:pt x="99222" y="39665"/>
                </a:lnTo>
                <a:lnTo>
                  <a:pt x="108057" y="37873"/>
                </a:lnTo>
                <a:lnTo>
                  <a:pt x="117758" y="36679"/>
                </a:lnTo>
                <a:lnTo>
                  <a:pt x="128036" y="35883"/>
                </a:lnTo>
                <a:lnTo>
                  <a:pt x="137427" y="35352"/>
                </a:lnTo>
                <a:lnTo>
                  <a:pt x="154635" y="34762"/>
                </a:lnTo>
                <a:lnTo>
                  <a:pt x="171670" y="32065"/>
                </a:lnTo>
                <a:lnTo>
                  <a:pt x="294951" y="8582"/>
                </a:lnTo>
                <a:lnTo>
                  <a:pt x="312204" y="5721"/>
                </a:lnTo>
                <a:lnTo>
                  <a:pt x="324976" y="3814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5"/>
          <p:cNvSpPr/>
          <p:nvPr/>
        </p:nvSpPr>
        <p:spPr>
          <a:xfrm>
            <a:off x="7818119" y="2937736"/>
            <a:ext cx="502922" cy="194068"/>
          </a:xfrm>
          <a:custGeom>
            <a:avLst/>
            <a:gdLst/>
            <a:ahLst/>
            <a:cxnLst/>
            <a:rect l="0" t="0" r="0" b="0"/>
            <a:pathLst>
              <a:path w="502922" h="194068">
                <a:moveTo>
                  <a:pt x="0" y="56923"/>
                </a:moveTo>
                <a:lnTo>
                  <a:pt x="0" y="50856"/>
                </a:lnTo>
                <a:lnTo>
                  <a:pt x="1271" y="47798"/>
                </a:lnTo>
                <a:lnTo>
                  <a:pt x="3388" y="44490"/>
                </a:lnTo>
                <a:lnTo>
                  <a:pt x="6068" y="41015"/>
                </a:lnTo>
                <a:lnTo>
                  <a:pt x="10396" y="38698"/>
                </a:lnTo>
                <a:lnTo>
                  <a:pt x="21977" y="36123"/>
                </a:lnTo>
                <a:lnTo>
                  <a:pt x="32432" y="32897"/>
                </a:lnTo>
                <a:lnTo>
                  <a:pt x="45751" y="28205"/>
                </a:lnTo>
                <a:lnTo>
                  <a:pt x="60981" y="22538"/>
                </a:lnTo>
                <a:lnTo>
                  <a:pt x="73675" y="17490"/>
                </a:lnTo>
                <a:lnTo>
                  <a:pt x="84676" y="12854"/>
                </a:lnTo>
                <a:lnTo>
                  <a:pt x="94551" y="8494"/>
                </a:lnTo>
                <a:lnTo>
                  <a:pt x="103674" y="5587"/>
                </a:lnTo>
                <a:lnTo>
                  <a:pt x="112296" y="3649"/>
                </a:lnTo>
                <a:lnTo>
                  <a:pt x="120584" y="2357"/>
                </a:lnTo>
                <a:lnTo>
                  <a:pt x="128650" y="1496"/>
                </a:lnTo>
                <a:lnTo>
                  <a:pt x="136567" y="922"/>
                </a:lnTo>
                <a:lnTo>
                  <a:pt x="144384" y="539"/>
                </a:lnTo>
                <a:lnTo>
                  <a:pt x="163231" y="114"/>
                </a:lnTo>
                <a:lnTo>
                  <a:pt x="173591" y="0"/>
                </a:lnTo>
                <a:lnTo>
                  <a:pt x="181767" y="1195"/>
                </a:lnTo>
                <a:lnTo>
                  <a:pt x="194239" y="5908"/>
                </a:lnTo>
                <a:lnTo>
                  <a:pt x="204016" y="8850"/>
                </a:lnTo>
                <a:lnTo>
                  <a:pt x="208401" y="9634"/>
                </a:lnTo>
                <a:lnTo>
                  <a:pt x="211324" y="11427"/>
                </a:lnTo>
                <a:lnTo>
                  <a:pt x="213272" y="13893"/>
                </a:lnTo>
                <a:lnTo>
                  <a:pt x="214572" y="16806"/>
                </a:lnTo>
                <a:lnTo>
                  <a:pt x="214168" y="20019"/>
                </a:lnTo>
                <a:lnTo>
                  <a:pt x="212629" y="23430"/>
                </a:lnTo>
                <a:lnTo>
                  <a:pt x="210333" y="26975"/>
                </a:lnTo>
                <a:lnTo>
                  <a:pt x="208801" y="30608"/>
                </a:lnTo>
                <a:lnTo>
                  <a:pt x="207781" y="34300"/>
                </a:lnTo>
                <a:lnTo>
                  <a:pt x="207101" y="38031"/>
                </a:lnTo>
                <a:lnTo>
                  <a:pt x="205378" y="41788"/>
                </a:lnTo>
                <a:lnTo>
                  <a:pt x="202958" y="45564"/>
                </a:lnTo>
                <a:lnTo>
                  <a:pt x="200076" y="49350"/>
                </a:lnTo>
                <a:lnTo>
                  <a:pt x="191804" y="56955"/>
                </a:lnTo>
                <a:lnTo>
                  <a:pt x="179940" y="67104"/>
                </a:lnTo>
                <a:lnTo>
                  <a:pt x="154903" y="88118"/>
                </a:lnTo>
                <a:lnTo>
                  <a:pt x="139543" y="101691"/>
                </a:lnTo>
                <a:lnTo>
                  <a:pt x="132399" y="107089"/>
                </a:lnTo>
                <a:lnTo>
                  <a:pt x="125096" y="111957"/>
                </a:lnTo>
                <a:lnTo>
                  <a:pt x="117688" y="116473"/>
                </a:lnTo>
                <a:lnTo>
                  <a:pt x="110209" y="123293"/>
                </a:lnTo>
                <a:lnTo>
                  <a:pt x="102683" y="131650"/>
                </a:lnTo>
                <a:lnTo>
                  <a:pt x="95125" y="141031"/>
                </a:lnTo>
                <a:lnTo>
                  <a:pt x="88816" y="148555"/>
                </a:lnTo>
                <a:lnTo>
                  <a:pt x="83342" y="154841"/>
                </a:lnTo>
                <a:lnTo>
                  <a:pt x="71497" y="167987"/>
                </a:lnTo>
                <a:lnTo>
                  <a:pt x="70524" y="170336"/>
                </a:lnTo>
                <a:lnTo>
                  <a:pt x="69445" y="176333"/>
                </a:lnTo>
                <a:lnTo>
                  <a:pt x="69156" y="179709"/>
                </a:lnTo>
                <a:lnTo>
                  <a:pt x="68965" y="183231"/>
                </a:lnTo>
                <a:lnTo>
                  <a:pt x="68836" y="186848"/>
                </a:lnTo>
                <a:lnTo>
                  <a:pt x="70021" y="189260"/>
                </a:lnTo>
                <a:lnTo>
                  <a:pt x="72081" y="190868"/>
                </a:lnTo>
                <a:lnTo>
                  <a:pt x="74724" y="191940"/>
                </a:lnTo>
                <a:lnTo>
                  <a:pt x="84434" y="193131"/>
                </a:lnTo>
                <a:lnTo>
                  <a:pt x="97217" y="193660"/>
                </a:lnTo>
                <a:lnTo>
                  <a:pt x="118694" y="193958"/>
                </a:lnTo>
                <a:lnTo>
                  <a:pt x="162355" y="194067"/>
                </a:lnTo>
                <a:lnTo>
                  <a:pt x="173007" y="192803"/>
                </a:lnTo>
                <a:lnTo>
                  <a:pt x="183918" y="190689"/>
                </a:lnTo>
                <a:lnTo>
                  <a:pt x="195001" y="188011"/>
                </a:lnTo>
                <a:lnTo>
                  <a:pt x="215092" y="184955"/>
                </a:lnTo>
                <a:lnTo>
                  <a:pt x="271280" y="178173"/>
                </a:lnTo>
                <a:lnTo>
                  <a:pt x="295153" y="174587"/>
                </a:lnTo>
                <a:lnTo>
                  <a:pt x="314879" y="170925"/>
                </a:lnTo>
                <a:lnTo>
                  <a:pt x="331840" y="167215"/>
                </a:lnTo>
                <a:lnTo>
                  <a:pt x="346957" y="164741"/>
                </a:lnTo>
                <a:lnTo>
                  <a:pt x="360845" y="163092"/>
                </a:lnTo>
                <a:lnTo>
                  <a:pt x="373914" y="161992"/>
                </a:lnTo>
                <a:lnTo>
                  <a:pt x="386436" y="159990"/>
                </a:lnTo>
                <a:lnTo>
                  <a:pt x="398594" y="157384"/>
                </a:lnTo>
                <a:lnTo>
                  <a:pt x="410509" y="154377"/>
                </a:lnTo>
                <a:lnTo>
                  <a:pt x="420993" y="151103"/>
                </a:lnTo>
                <a:lnTo>
                  <a:pt x="430522" y="147649"/>
                </a:lnTo>
                <a:lnTo>
                  <a:pt x="439415" y="144078"/>
                </a:lnTo>
                <a:lnTo>
                  <a:pt x="446614" y="140426"/>
                </a:lnTo>
                <a:lnTo>
                  <a:pt x="452683" y="136722"/>
                </a:lnTo>
                <a:lnTo>
                  <a:pt x="457999" y="132982"/>
                </a:lnTo>
                <a:lnTo>
                  <a:pt x="470678" y="128828"/>
                </a:lnTo>
                <a:lnTo>
                  <a:pt x="487379" y="126160"/>
                </a:lnTo>
                <a:lnTo>
                  <a:pt x="496340" y="125698"/>
                </a:lnTo>
                <a:lnTo>
                  <a:pt x="498533" y="126903"/>
                </a:lnTo>
                <a:lnTo>
                  <a:pt x="499996" y="128977"/>
                </a:lnTo>
                <a:lnTo>
                  <a:pt x="502921" y="136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6"/>
          <p:cNvSpPr/>
          <p:nvPr/>
        </p:nvSpPr>
        <p:spPr>
          <a:xfrm>
            <a:off x="4754879" y="3865557"/>
            <a:ext cx="354331" cy="580713"/>
          </a:xfrm>
          <a:custGeom>
            <a:avLst/>
            <a:gdLst/>
            <a:ahLst/>
            <a:cxnLst/>
            <a:rect l="0" t="0" r="0" b="0"/>
            <a:pathLst>
              <a:path w="354331" h="580713">
                <a:moveTo>
                  <a:pt x="0" y="77793"/>
                </a:moveTo>
                <a:lnTo>
                  <a:pt x="9126" y="60812"/>
                </a:lnTo>
                <a:lnTo>
                  <a:pt x="19497" y="47926"/>
                </a:lnTo>
                <a:lnTo>
                  <a:pt x="26869" y="39965"/>
                </a:lnTo>
                <a:lnTo>
                  <a:pt x="31883" y="37334"/>
                </a:lnTo>
                <a:lnTo>
                  <a:pt x="37766" y="35580"/>
                </a:lnTo>
                <a:lnTo>
                  <a:pt x="44227" y="34411"/>
                </a:lnTo>
                <a:lnTo>
                  <a:pt x="52345" y="32362"/>
                </a:lnTo>
                <a:lnTo>
                  <a:pt x="61567" y="29725"/>
                </a:lnTo>
                <a:lnTo>
                  <a:pt x="71524" y="26698"/>
                </a:lnTo>
                <a:lnTo>
                  <a:pt x="80703" y="23409"/>
                </a:lnTo>
                <a:lnTo>
                  <a:pt x="89362" y="19947"/>
                </a:lnTo>
                <a:lnTo>
                  <a:pt x="97675" y="16369"/>
                </a:lnTo>
                <a:lnTo>
                  <a:pt x="107027" y="12714"/>
                </a:lnTo>
                <a:lnTo>
                  <a:pt x="127578" y="5265"/>
                </a:lnTo>
                <a:lnTo>
                  <a:pt x="138392" y="2771"/>
                </a:lnTo>
                <a:lnTo>
                  <a:pt x="149411" y="1108"/>
                </a:lnTo>
                <a:lnTo>
                  <a:pt x="160568" y="0"/>
                </a:lnTo>
                <a:lnTo>
                  <a:pt x="171816" y="531"/>
                </a:lnTo>
                <a:lnTo>
                  <a:pt x="183124" y="2154"/>
                </a:lnTo>
                <a:lnTo>
                  <a:pt x="194473" y="4507"/>
                </a:lnTo>
                <a:lnTo>
                  <a:pt x="204579" y="7346"/>
                </a:lnTo>
                <a:lnTo>
                  <a:pt x="213856" y="10508"/>
                </a:lnTo>
                <a:lnTo>
                  <a:pt x="222581" y="13886"/>
                </a:lnTo>
                <a:lnTo>
                  <a:pt x="230937" y="17408"/>
                </a:lnTo>
                <a:lnTo>
                  <a:pt x="239049" y="21027"/>
                </a:lnTo>
                <a:lnTo>
                  <a:pt x="254834" y="28433"/>
                </a:lnTo>
                <a:lnTo>
                  <a:pt x="270317" y="35958"/>
                </a:lnTo>
                <a:lnTo>
                  <a:pt x="278001" y="41013"/>
                </a:lnTo>
                <a:lnTo>
                  <a:pt x="285664" y="46923"/>
                </a:lnTo>
                <a:lnTo>
                  <a:pt x="293313" y="53403"/>
                </a:lnTo>
                <a:lnTo>
                  <a:pt x="300952" y="61533"/>
                </a:lnTo>
                <a:lnTo>
                  <a:pt x="308585" y="70763"/>
                </a:lnTo>
                <a:lnTo>
                  <a:pt x="316214" y="80726"/>
                </a:lnTo>
                <a:lnTo>
                  <a:pt x="322569" y="91178"/>
                </a:lnTo>
                <a:lnTo>
                  <a:pt x="328077" y="101956"/>
                </a:lnTo>
                <a:lnTo>
                  <a:pt x="333018" y="112952"/>
                </a:lnTo>
                <a:lnTo>
                  <a:pt x="337582" y="125362"/>
                </a:lnTo>
                <a:lnTo>
                  <a:pt x="341895" y="138716"/>
                </a:lnTo>
                <a:lnTo>
                  <a:pt x="346040" y="152698"/>
                </a:lnTo>
                <a:lnTo>
                  <a:pt x="348804" y="165829"/>
                </a:lnTo>
                <a:lnTo>
                  <a:pt x="350646" y="178394"/>
                </a:lnTo>
                <a:lnTo>
                  <a:pt x="351874" y="190580"/>
                </a:lnTo>
                <a:lnTo>
                  <a:pt x="352693" y="202514"/>
                </a:lnTo>
                <a:lnTo>
                  <a:pt x="353239" y="214280"/>
                </a:lnTo>
                <a:lnTo>
                  <a:pt x="353845" y="240054"/>
                </a:lnTo>
                <a:lnTo>
                  <a:pt x="354115" y="272675"/>
                </a:lnTo>
                <a:lnTo>
                  <a:pt x="351647" y="287724"/>
                </a:lnTo>
                <a:lnTo>
                  <a:pt x="347461" y="301567"/>
                </a:lnTo>
                <a:lnTo>
                  <a:pt x="342131" y="314606"/>
                </a:lnTo>
                <a:lnTo>
                  <a:pt x="336038" y="333458"/>
                </a:lnTo>
                <a:lnTo>
                  <a:pt x="329435" y="356186"/>
                </a:lnTo>
                <a:lnTo>
                  <a:pt x="322494" y="381498"/>
                </a:lnTo>
                <a:lnTo>
                  <a:pt x="315326" y="402183"/>
                </a:lnTo>
                <a:lnTo>
                  <a:pt x="308007" y="419783"/>
                </a:lnTo>
                <a:lnTo>
                  <a:pt x="300588" y="435326"/>
                </a:lnTo>
                <a:lnTo>
                  <a:pt x="294372" y="449498"/>
                </a:lnTo>
                <a:lnTo>
                  <a:pt x="288958" y="462756"/>
                </a:lnTo>
                <a:lnTo>
                  <a:pt x="284079" y="475405"/>
                </a:lnTo>
                <a:lnTo>
                  <a:pt x="278286" y="486378"/>
                </a:lnTo>
                <a:lnTo>
                  <a:pt x="271884" y="496232"/>
                </a:lnTo>
                <a:lnTo>
                  <a:pt x="265076" y="505343"/>
                </a:lnTo>
                <a:lnTo>
                  <a:pt x="254126" y="522238"/>
                </a:lnTo>
                <a:lnTo>
                  <a:pt x="249427" y="530299"/>
                </a:lnTo>
                <a:lnTo>
                  <a:pt x="243755" y="536944"/>
                </a:lnTo>
                <a:lnTo>
                  <a:pt x="237434" y="542643"/>
                </a:lnTo>
                <a:lnTo>
                  <a:pt x="230679" y="547713"/>
                </a:lnTo>
                <a:lnTo>
                  <a:pt x="219788" y="556733"/>
                </a:lnTo>
                <a:lnTo>
                  <a:pt x="215106" y="560916"/>
                </a:lnTo>
                <a:lnTo>
                  <a:pt x="209444" y="563705"/>
                </a:lnTo>
                <a:lnTo>
                  <a:pt x="203129" y="565564"/>
                </a:lnTo>
                <a:lnTo>
                  <a:pt x="196380" y="566804"/>
                </a:lnTo>
                <a:lnTo>
                  <a:pt x="185493" y="568181"/>
                </a:lnTo>
                <a:lnTo>
                  <a:pt x="175152" y="568793"/>
                </a:lnTo>
                <a:lnTo>
                  <a:pt x="162089" y="569065"/>
                </a:lnTo>
                <a:lnTo>
                  <a:pt x="156320" y="567867"/>
                </a:lnTo>
                <a:lnTo>
                  <a:pt x="146522" y="563150"/>
                </a:lnTo>
                <a:lnTo>
                  <a:pt x="137935" y="556820"/>
                </a:lnTo>
                <a:lnTo>
                  <a:pt x="129884" y="549774"/>
                </a:lnTo>
                <a:lnTo>
                  <a:pt x="122074" y="542409"/>
                </a:lnTo>
                <a:lnTo>
                  <a:pt x="119483" y="537396"/>
                </a:lnTo>
                <a:lnTo>
                  <a:pt x="114566" y="518207"/>
                </a:lnTo>
                <a:lnTo>
                  <a:pt x="108915" y="503826"/>
                </a:lnTo>
                <a:lnTo>
                  <a:pt x="108171" y="495165"/>
                </a:lnTo>
                <a:lnTo>
                  <a:pt x="108944" y="485580"/>
                </a:lnTo>
                <a:lnTo>
                  <a:pt x="110729" y="475381"/>
                </a:lnTo>
                <a:lnTo>
                  <a:pt x="113190" y="463502"/>
                </a:lnTo>
                <a:lnTo>
                  <a:pt x="119310" y="436755"/>
                </a:lnTo>
                <a:lnTo>
                  <a:pt x="122720" y="425051"/>
                </a:lnTo>
                <a:lnTo>
                  <a:pt x="126264" y="414708"/>
                </a:lnTo>
                <a:lnTo>
                  <a:pt x="129896" y="405273"/>
                </a:lnTo>
                <a:lnTo>
                  <a:pt x="140705" y="388016"/>
                </a:lnTo>
                <a:lnTo>
                  <a:pt x="147144" y="379858"/>
                </a:lnTo>
                <a:lnTo>
                  <a:pt x="157684" y="367407"/>
                </a:lnTo>
                <a:lnTo>
                  <a:pt x="167872" y="357640"/>
                </a:lnTo>
                <a:lnTo>
                  <a:pt x="174145" y="353257"/>
                </a:lnTo>
                <a:lnTo>
                  <a:pt x="180867" y="349066"/>
                </a:lnTo>
                <a:lnTo>
                  <a:pt x="187888" y="345001"/>
                </a:lnTo>
                <a:lnTo>
                  <a:pt x="202462" y="337099"/>
                </a:lnTo>
                <a:lnTo>
                  <a:pt x="209905" y="334483"/>
                </a:lnTo>
                <a:lnTo>
                  <a:pt x="217407" y="332739"/>
                </a:lnTo>
                <a:lnTo>
                  <a:pt x="224948" y="331577"/>
                </a:lnTo>
                <a:lnTo>
                  <a:pt x="232516" y="332072"/>
                </a:lnTo>
                <a:lnTo>
                  <a:pt x="240100" y="333672"/>
                </a:lnTo>
                <a:lnTo>
                  <a:pt x="247697" y="336009"/>
                </a:lnTo>
                <a:lnTo>
                  <a:pt x="255302" y="340107"/>
                </a:lnTo>
                <a:lnTo>
                  <a:pt x="262912" y="345379"/>
                </a:lnTo>
                <a:lnTo>
                  <a:pt x="270524" y="351433"/>
                </a:lnTo>
                <a:lnTo>
                  <a:pt x="276870" y="358010"/>
                </a:lnTo>
                <a:lnTo>
                  <a:pt x="293138" y="379401"/>
                </a:lnTo>
                <a:lnTo>
                  <a:pt x="299566" y="386815"/>
                </a:lnTo>
                <a:lnTo>
                  <a:pt x="306391" y="394298"/>
                </a:lnTo>
                <a:lnTo>
                  <a:pt x="310941" y="403096"/>
                </a:lnTo>
                <a:lnTo>
                  <a:pt x="313974" y="412772"/>
                </a:lnTo>
                <a:lnTo>
                  <a:pt x="315996" y="423032"/>
                </a:lnTo>
                <a:lnTo>
                  <a:pt x="319884" y="436222"/>
                </a:lnTo>
                <a:lnTo>
                  <a:pt x="325016" y="451365"/>
                </a:lnTo>
                <a:lnTo>
                  <a:pt x="330978" y="467811"/>
                </a:lnTo>
                <a:lnTo>
                  <a:pt x="334952" y="483855"/>
                </a:lnTo>
                <a:lnTo>
                  <a:pt x="337602" y="499631"/>
                </a:lnTo>
                <a:lnTo>
                  <a:pt x="339368" y="515228"/>
                </a:lnTo>
                <a:lnTo>
                  <a:pt x="341815" y="529436"/>
                </a:lnTo>
                <a:lnTo>
                  <a:pt x="344717" y="542718"/>
                </a:lnTo>
                <a:lnTo>
                  <a:pt x="354330" y="5807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7"/>
          <p:cNvSpPr/>
          <p:nvPr/>
        </p:nvSpPr>
        <p:spPr>
          <a:xfrm>
            <a:off x="5326379" y="3646170"/>
            <a:ext cx="22862" cy="388620"/>
          </a:xfrm>
          <a:custGeom>
            <a:avLst/>
            <a:gdLst/>
            <a:ahLst/>
            <a:cxnLst/>
            <a:rect l="0" t="0" r="0" b="0"/>
            <a:pathLst>
              <a:path w="22862" h="388620">
                <a:moveTo>
                  <a:pt x="0" y="0"/>
                </a:moveTo>
                <a:lnTo>
                  <a:pt x="0" y="18203"/>
                </a:lnTo>
                <a:lnTo>
                  <a:pt x="1271" y="31185"/>
                </a:lnTo>
                <a:lnTo>
                  <a:pt x="3387" y="47460"/>
                </a:lnTo>
                <a:lnTo>
                  <a:pt x="6068" y="65930"/>
                </a:lnTo>
                <a:lnTo>
                  <a:pt x="7855" y="82053"/>
                </a:lnTo>
                <a:lnTo>
                  <a:pt x="9048" y="96612"/>
                </a:lnTo>
                <a:lnTo>
                  <a:pt x="9842" y="110128"/>
                </a:lnTo>
                <a:lnTo>
                  <a:pt x="10725" y="135305"/>
                </a:lnTo>
                <a:lnTo>
                  <a:pt x="11291" y="182513"/>
                </a:lnTo>
                <a:lnTo>
                  <a:pt x="11418" y="251427"/>
                </a:lnTo>
                <a:lnTo>
                  <a:pt x="12692" y="270488"/>
                </a:lnTo>
                <a:lnTo>
                  <a:pt x="20476" y="356113"/>
                </a:lnTo>
                <a:lnTo>
                  <a:pt x="22861" y="388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8"/>
          <p:cNvSpPr/>
          <p:nvPr/>
        </p:nvSpPr>
        <p:spPr>
          <a:xfrm>
            <a:off x="5463540" y="3795332"/>
            <a:ext cx="131769" cy="227812"/>
          </a:xfrm>
          <a:custGeom>
            <a:avLst/>
            <a:gdLst/>
            <a:ahLst/>
            <a:cxnLst/>
            <a:rect l="0" t="0" r="0" b="0"/>
            <a:pathLst>
              <a:path w="131769" h="227812">
                <a:moveTo>
                  <a:pt x="11430" y="10857"/>
                </a:moveTo>
                <a:lnTo>
                  <a:pt x="11430" y="42675"/>
                </a:lnTo>
                <a:lnTo>
                  <a:pt x="10160" y="49849"/>
                </a:lnTo>
                <a:lnTo>
                  <a:pt x="8043" y="57172"/>
                </a:lnTo>
                <a:lnTo>
                  <a:pt x="5362" y="64594"/>
                </a:lnTo>
                <a:lnTo>
                  <a:pt x="3575" y="72081"/>
                </a:lnTo>
                <a:lnTo>
                  <a:pt x="2383" y="79614"/>
                </a:lnTo>
                <a:lnTo>
                  <a:pt x="1588" y="87175"/>
                </a:lnTo>
                <a:lnTo>
                  <a:pt x="1059" y="96026"/>
                </a:lnTo>
                <a:lnTo>
                  <a:pt x="471" y="116020"/>
                </a:lnTo>
                <a:lnTo>
                  <a:pt x="41" y="166600"/>
                </a:lnTo>
                <a:lnTo>
                  <a:pt x="12" y="189789"/>
                </a:lnTo>
                <a:lnTo>
                  <a:pt x="1278" y="196185"/>
                </a:lnTo>
                <a:lnTo>
                  <a:pt x="3392" y="201719"/>
                </a:lnTo>
                <a:lnTo>
                  <a:pt x="6071" y="206679"/>
                </a:lnTo>
                <a:lnTo>
                  <a:pt x="7857" y="211255"/>
                </a:lnTo>
                <a:lnTo>
                  <a:pt x="9048" y="215576"/>
                </a:lnTo>
                <a:lnTo>
                  <a:pt x="9842" y="219726"/>
                </a:lnTo>
                <a:lnTo>
                  <a:pt x="11641" y="222494"/>
                </a:lnTo>
                <a:lnTo>
                  <a:pt x="14110" y="224338"/>
                </a:lnTo>
                <a:lnTo>
                  <a:pt x="17027" y="225568"/>
                </a:lnTo>
                <a:lnTo>
                  <a:pt x="20241" y="226388"/>
                </a:lnTo>
                <a:lnTo>
                  <a:pt x="23654" y="226934"/>
                </a:lnTo>
                <a:lnTo>
                  <a:pt x="32188" y="227811"/>
                </a:lnTo>
                <a:lnTo>
                  <a:pt x="34159" y="226613"/>
                </a:lnTo>
                <a:lnTo>
                  <a:pt x="36742" y="224545"/>
                </a:lnTo>
                <a:lnTo>
                  <a:pt x="39735" y="221896"/>
                </a:lnTo>
                <a:lnTo>
                  <a:pt x="46446" y="215566"/>
                </a:lnTo>
                <a:lnTo>
                  <a:pt x="67171" y="195086"/>
                </a:lnTo>
                <a:lnTo>
                  <a:pt x="72721" y="188286"/>
                </a:lnTo>
                <a:lnTo>
                  <a:pt x="77690" y="181214"/>
                </a:lnTo>
                <a:lnTo>
                  <a:pt x="82273" y="173958"/>
                </a:lnTo>
                <a:lnTo>
                  <a:pt x="87869" y="162771"/>
                </a:lnTo>
                <a:lnTo>
                  <a:pt x="94139" y="148964"/>
                </a:lnTo>
                <a:lnTo>
                  <a:pt x="106609" y="120498"/>
                </a:lnTo>
                <a:lnTo>
                  <a:pt x="116385" y="99380"/>
                </a:lnTo>
                <a:lnTo>
                  <a:pt x="119500" y="90192"/>
                </a:lnTo>
                <a:lnTo>
                  <a:pt x="121576" y="81527"/>
                </a:lnTo>
                <a:lnTo>
                  <a:pt x="122961" y="73211"/>
                </a:lnTo>
                <a:lnTo>
                  <a:pt x="125154" y="66396"/>
                </a:lnTo>
                <a:lnTo>
                  <a:pt x="127886" y="60584"/>
                </a:lnTo>
                <a:lnTo>
                  <a:pt x="130977" y="55438"/>
                </a:lnTo>
                <a:lnTo>
                  <a:pt x="131768" y="50738"/>
                </a:lnTo>
                <a:lnTo>
                  <a:pt x="131025" y="46335"/>
                </a:lnTo>
                <a:lnTo>
                  <a:pt x="129260" y="42129"/>
                </a:lnTo>
                <a:lnTo>
                  <a:pt x="128083" y="36785"/>
                </a:lnTo>
                <a:lnTo>
                  <a:pt x="127299" y="30682"/>
                </a:lnTo>
                <a:lnTo>
                  <a:pt x="126776" y="24074"/>
                </a:lnTo>
                <a:lnTo>
                  <a:pt x="123887" y="19668"/>
                </a:lnTo>
                <a:lnTo>
                  <a:pt x="119421" y="16731"/>
                </a:lnTo>
                <a:lnTo>
                  <a:pt x="113904" y="14774"/>
                </a:lnTo>
                <a:lnTo>
                  <a:pt x="108956" y="12198"/>
                </a:lnTo>
                <a:lnTo>
                  <a:pt x="104387" y="9211"/>
                </a:lnTo>
                <a:lnTo>
                  <a:pt x="100071" y="5950"/>
                </a:lnTo>
                <a:lnTo>
                  <a:pt x="94654" y="3776"/>
                </a:lnTo>
                <a:lnTo>
                  <a:pt x="88502" y="2326"/>
                </a:lnTo>
                <a:lnTo>
                  <a:pt x="81862" y="1360"/>
                </a:lnTo>
                <a:lnTo>
                  <a:pt x="76164" y="716"/>
                </a:lnTo>
                <a:lnTo>
                  <a:pt x="71096" y="287"/>
                </a:lnTo>
                <a:lnTo>
                  <a:pt x="66447" y="0"/>
                </a:lnTo>
                <a:lnTo>
                  <a:pt x="62078" y="1079"/>
                </a:lnTo>
                <a:lnTo>
                  <a:pt x="57895" y="3069"/>
                </a:lnTo>
                <a:lnTo>
                  <a:pt x="53836" y="5665"/>
                </a:lnTo>
                <a:lnTo>
                  <a:pt x="48591" y="8666"/>
                </a:lnTo>
                <a:lnTo>
                  <a:pt x="35989" y="15386"/>
                </a:lnTo>
                <a:lnTo>
                  <a:pt x="30343" y="17687"/>
                </a:lnTo>
                <a:lnTo>
                  <a:pt x="25308" y="19220"/>
                </a:lnTo>
                <a:lnTo>
                  <a:pt x="20682" y="20243"/>
                </a:lnTo>
                <a:lnTo>
                  <a:pt x="17598" y="22194"/>
                </a:lnTo>
                <a:lnTo>
                  <a:pt x="15542" y="24765"/>
                </a:lnTo>
                <a:lnTo>
                  <a:pt x="14171" y="27750"/>
                </a:lnTo>
                <a:lnTo>
                  <a:pt x="11987" y="29739"/>
                </a:lnTo>
                <a:lnTo>
                  <a:pt x="9261" y="31065"/>
                </a:lnTo>
                <a:lnTo>
                  <a:pt x="0" y="33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9"/>
          <p:cNvSpPr/>
          <p:nvPr/>
        </p:nvSpPr>
        <p:spPr>
          <a:xfrm>
            <a:off x="5639165" y="3726179"/>
            <a:ext cx="173388" cy="582505"/>
          </a:xfrm>
          <a:custGeom>
            <a:avLst/>
            <a:gdLst/>
            <a:ahLst/>
            <a:cxnLst/>
            <a:rect l="0" t="0" r="0" b="0"/>
            <a:pathLst>
              <a:path w="173388" h="582505">
                <a:moveTo>
                  <a:pt x="98694" y="0"/>
                </a:moveTo>
                <a:lnTo>
                  <a:pt x="92627" y="0"/>
                </a:lnTo>
                <a:lnTo>
                  <a:pt x="89569" y="2541"/>
                </a:lnTo>
                <a:lnTo>
                  <a:pt x="86261" y="6774"/>
                </a:lnTo>
                <a:lnTo>
                  <a:pt x="65759" y="37886"/>
                </a:lnTo>
                <a:lnTo>
                  <a:pt x="60227" y="46848"/>
                </a:lnTo>
                <a:lnTo>
                  <a:pt x="55270" y="55362"/>
                </a:lnTo>
                <a:lnTo>
                  <a:pt x="50695" y="63578"/>
                </a:lnTo>
                <a:lnTo>
                  <a:pt x="45105" y="75406"/>
                </a:lnTo>
                <a:lnTo>
                  <a:pt x="25102" y="121121"/>
                </a:lnTo>
                <a:lnTo>
                  <a:pt x="10530" y="152045"/>
                </a:lnTo>
                <a:lnTo>
                  <a:pt x="5628" y="164863"/>
                </a:lnTo>
                <a:lnTo>
                  <a:pt x="2360" y="175949"/>
                </a:lnTo>
                <a:lnTo>
                  <a:pt x="182" y="185879"/>
                </a:lnTo>
                <a:lnTo>
                  <a:pt x="0" y="193770"/>
                </a:lnTo>
                <a:lnTo>
                  <a:pt x="1148" y="200300"/>
                </a:lnTo>
                <a:lnTo>
                  <a:pt x="4540" y="212213"/>
                </a:lnTo>
                <a:lnTo>
                  <a:pt x="6048" y="225973"/>
                </a:lnTo>
                <a:lnTo>
                  <a:pt x="7720" y="230659"/>
                </a:lnTo>
                <a:lnTo>
                  <a:pt x="10105" y="233783"/>
                </a:lnTo>
                <a:lnTo>
                  <a:pt x="12965" y="235865"/>
                </a:lnTo>
                <a:lnTo>
                  <a:pt x="16142" y="237254"/>
                </a:lnTo>
                <a:lnTo>
                  <a:pt x="19529" y="238179"/>
                </a:lnTo>
                <a:lnTo>
                  <a:pt x="23057" y="238796"/>
                </a:lnTo>
                <a:lnTo>
                  <a:pt x="26680" y="237938"/>
                </a:lnTo>
                <a:lnTo>
                  <a:pt x="30365" y="236095"/>
                </a:lnTo>
                <a:lnTo>
                  <a:pt x="34092" y="233597"/>
                </a:lnTo>
                <a:lnTo>
                  <a:pt x="37846" y="230662"/>
                </a:lnTo>
                <a:lnTo>
                  <a:pt x="41619" y="227435"/>
                </a:lnTo>
                <a:lnTo>
                  <a:pt x="45404" y="224013"/>
                </a:lnTo>
                <a:lnTo>
                  <a:pt x="50467" y="216652"/>
                </a:lnTo>
                <a:lnTo>
                  <a:pt x="56383" y="206665"/>
                </a:lnTo>
                <a:lnTo>
                  <a:pt x="62867" y="194927"/>
                </a:lnTo>
                <a:lnTo>
                  <a:pt x="69729" y="184561"/>
                </a:lnTo>
                <a:lnTo>
                  <a:pt x="76845" y="175111"/>
                </a:lnTo>
                <a:lnTo>
                  <a:pt x="84128" y="166271"/>
                </a:lnTo>
                <a:lnTo>
                  <a:pt x="90253" y="157838"/>
                </a:lnTo>
                <a:lnTo>
                  <a:pt x="95607" y="149675"/>
                </a:lnTo>
                <a:lnTo>
                  <a:pt x="100446" y="141694"/>
                </a:lnTo>
                <a:lnTo>
                  <a:pt x="104942" y="135102"/>
                </a:lnTo>
                <a:lnTo>
                  <a:pt x="109210" y="129438"/>
                </a:lnTo>
                <a:lnTo>
                  <a:pt x="113325" y="124392"/>
                </a:lnTo>
                <a:lnTo>
                  <a:pt x="116068" y="118488"/>
                </a:lnTo>
                <a:lnTo>
                  <a:pt x="119116" y="105155"/>
                </a:lnTo>
                <a:lnTo>
                  <a:pt x="120471" y="90763"/>
                </a:lnTo>
                <a:lnTo>
                  <a:pt x="121073" y="77169"/>
                </a:lnTo>
                <a:lnTo>
                  <a:pt x="121412" y="61106"/>
                </a:lnTo>
                <a:lnTo>
                  <a:pt x="121491" y="47902"/>
                </a:lnTo>
                <a:lnTo>
                  <a:pt x="120242" y="42095"/>
                </a:lnTo>
                <a:lnTo>
                  <a:pt x="115468" y="32256"/>
                </a:lnTo>
                <a:lnTo>
                  <a:pt x="112417" y="27854"/>
                </a:lnTo>
                <a:lnTo>
                  <a:pt x="109113" y="23649"/>
                </a:lnTo>
                <a:lnTo>
                  <a:pt x="98875" y="11642"/>
                </a:lnTo>
                <a:lnTo>
                  <a:pt x="98711" y="27358"/>
                </a:lnTo>
                <a:lnTo>
                  <a:pt x="99975" y="30938"/>
                </a:lnTo>
                <a:lnTo>
                  <a:pt x="104767" y="38304"/>
                </a:lnTo>
                <a:lnTo>
                  <a:pt x="107823" y="43316"/>
                </a:lnTo>
                <a:lnTo>
                  <a:pt x="111130" y="49198"/>
                </a:lnTo>
                <a:lnTo>
                  <a:pt x="114605" y="55659"/>
                </a:lnTo>
                <a:lnTo>
                  <a:pt x="131631" y="89023"/>
                </a:lnTo>
                <a:lnTo>
                  <a:pt x="137162" y="101259"/>
                </a:lnTo>
                <a:lnTo>
                  <a:pt x="142120" y="113226"/>
                </a:lnTo>
                <a:lnTo>
                  <a:pt x="146695" y="125014"/>
                </a:lnTo>
                <a:lnTo>
                  <a:pt x="155165" y="148272"/>
                </a:lnTo>
                <a:lnTo>
                  <a:pt x="159201" y="159808"/>
                </a:lnTo>
                <a:lnTo>
                  <a:pt x="161892" y="171309"/>
                </a:lnTo>
                <a:lnTo>
                  <a:pt x="163686" y="182786"/>
                </a:lnTo>
                <a:lnTo>
                  <a:pt x="164883" y="194247"/>
                </a:lnTo>
                <a:lnTo>
                  <a:pt x="172634" y="252853"/>
                </a:lnTo>
                <a:lnTo>
                  <a:pt x="173387" y="272709"/>
                </a:lnTo>
                <a:lnTo>
                  <a:pt x="172620" y="291026"/>
                </a:lnTo>
                <a:lnTo>
                  <a:pt x="170838" y="308317"/>
                </a:lnTo>
                <a:lnTo>
                  <a:pt x="169650" y="324925"/>
                </a:lnTo>
                <a:lnTo>
                  <a:pt x="168858" y="341077"/>
                </a:lnTo>
                <a:lnTo>
                  <a:pt x="168330" y="356925"/>
                </a:lnTo>
                <a:lnTo>
                  <a:pt x="166708" y="372570"/>
                </a:lnTo>
                <a:lnTo>
                  <a:pt x="164357" y="388080"/>
                </a:lnTo>
                <a:lnTo>
                  <a:pt x="161519" y="403500"/>
                </a:lnTo>
                <a:lnTo>
                  <a:pt x="155818" y="421400"/>
                </a:lnTo>
                <a:lnTo>
                  <a:pt x="148207" y="440954"/>
                </a:lnTo>
                <a:lnTo>
                  <a:pt x="139322" y="461609"/>
                </a:lnTo>
                <a:lnTo>
                  <a:pt x="132130" y="479190"/>
                </a:lnTo>
                <a:lnTo>
                  <a:pt x="120751" y="508883"/>
                </a:lnTo>
                <a:lnTo>
                  <a:pt x="114669" y="520866"/>
                </a:lnTo>
                <a:lnTo>
                  <a:pt x="108074" y="531394"/>
                </a:lnTo>
                <a:lnTo>
                  <a:pt x="101138" y="540953"/>
                </a:lnTo>
                <a:lnTo>
                  <a:pt x="93973" y="549865"/>
                </a:lnTo>
                <a:lnTo>
                  <a:pt x="86657" y="558347"/>
                </a:lnTo>
                <a:lnTo>
                  <a:pt x="79240" y="566542"/>
                </a:lnTo>
                <a:lnTo>
                  <a:pt x="73025" y="572004"/>
                </a:lnTo>
                <a:lnTo>
                  <a:pt x="67611" y="575646"/>
                </a:lnTo>
                <a:lnTo>
                  <a:pt x="55866" y="581492"/>
                </a:lnTo>
                <a:lnTo>
                  <a:pt x="50873" y="582291"/>
                </a:lnTo>
                <a:lnTo>
                  <a:pt x="47763" y="582504"/>
                </a:lnTo>
                <a:lnTo>
                  <a:pt x="44421" y="580106"/>
                </a:lnTo>
                <a:lnTo>
                  <a:pt x="40922" y="575968"/>
                </a:lnTo>
                <a:lnTo>
                  <a:pt x="37320" y="570668"/>
                </a:lnTo>
                <a:lnTo>
                  <a:pt x="33648" y="565866"/>
                </a:lnTo>
                <a:lnTo>
                  <a:pt x="29930" y="561394"/>
                </a:lnTo>
                <a:lnTo>
                  <a:pt x="26182" y="557143"/>
                </a:lnTo>
                <a:lnTo>
                  <a:pt x="23683" y="551769"/>
                </a:lnTo>
                <a:lnTo>
                  <a:pt x="22017" y="545646"/>
                </a:lnTo>
                <a:lnTo>
                  <a:pt x="18685" y="525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0"/>
          <p:cNvSpPr/>
          <p:nvPr/>
        </p:nvSpPr>
        <p:spPr>
          <a:xfrm>
            <a:off x="5897879" y="3863339"/>
            <a:ext cx="148592" cy="159963"/>
          </a:xfrm>
          <a:custGeom>
            <a:avLst/>
            <a:gdLst/>
            <a:ahLst/>
            <a:cxnLst/>
            <a:rect l="0" t="0" r="0" b="0"/>
            <a:pathLst>
              <a:path w="148592" h="159963">
                <a:moveTo>
                  <a:pt x="0" y="0"/>
                </a:moveTo>
                <a:lnTo>
                  <a:pt x="31819" y="0"/>
                </a:lnTo>
                <a:lnTo>
                  <a:pt x="37723" y="1270"/>
                </a:lnTo>
                <a:lnTo>
                  <a:pt x="42928" y="3387"/>
                </a:lnTo>
                <a:lnTo>
                  <a:pt x="47670" y="6069"/>
                </a:lnTo>
                <a:lnTo>
                  <a:pt x="52100" y="7856"/>
                </a:lnTo>
                <a:lnTo>
                  <a:pt x="56323" y="9047"/>
                </a:lnTo>
                <a:lnTo>
                  <a:pt x="60409" y="9842"/>
                </a:lnTo>
                <a:lnTo>
                  <a:pt x="64403" y="10371"/>
                </a:lnTo>
                <a:lnTo>
                  <a:pt x="68336" y="10724"/>
                </a:lnTo>
                <a:lnTo>
                  <a:pt x="72227" y="10960"/>
                </a:lnTo>
                <a:lnTo>
                  <a:pt x="76092" y="12386"/>
                </a:lnTo>
                <a:lnTo>
                  <a:pt x="79938" y="14608"/>
                </a:lnTo>
                <a:lnTo>
                  <a:pt x="89168" y="21230"/>
                </a:lnTo>
                <a:lnTo>
                  <a:pt x="91196" y="23044"/>
                </a:lnTo>
                <a:lnTo>
                  <a:pt x="96835" y="28445"/>
                </a:lnTo>
                <a:lnTo>
                  <a:pt x="97577" y="31663"/>
                </a:lnTo>
                <a:lnTo>
                  <a:pt x="96802" y="35079"/>
                </a:lnTo>
                <a:lnTo>
                  <a:pt x="95014" y="38626"/>
                </a:lnTo>
                <a:lnTo>
                  <a:pt x="93823" y="43531"/>
                </a:lnTo>
                <a:lnTo>
                  <a:pt x="93029" y="49341"/>
                </a:lnTo>
                <a:lnTo>
                  <a:pt x="92499" y="55754"/>
                </a:lnTo>
                <a:lnTo>
                  <a:pt x="90877" y="61300"/>
                </a:lnTo>
                <a:lnTo>
                  <a:pt x="88524" y="66267"/>
                </a:lnTo>
                <a:lnTo>
                  <a:pt x="85686" y="70848"/>
                </a:lnTo>
                <a:lnTo>
                  <a:pt x="82525" y="76442"/>
                </a:lnTo>
                <a:lnTo>
                  <a:pt x="75624" y="89431"/>
                </a:lnTo>
                <a:lnTo>
                  <a:pt x="72006" y="95181"/>
                </a:lnTo>
                <a:lnTo>
                  <a:pt x="68325" y="100284"/>
                </a:lnTo>
                <a:lnTo>
                  <a:pt x="64600" y="104956"/>
                </a:lnTo>
                <a:lnTo>
                  <a:pt x="60847" y="109341"/>
                </a:lnTo>
                <a:lnTo>
                  <a:pt x="57074" y="113534"/>
                </a:lnTo>
                <a:lnTo>
                  <a:pt x="49497" y="121580"/>
                </a:lnTo>
                <a:lnTo>
                  <a:pt x="30476" y="140925"/>
                </a:lnTo>
                <a:lnTo>
                  <a:pt x="27937" y="144751"/>
                </a:lnTo>
                <a:lnTo>
                  <a:pt x="26245" y="148571"/>
                </a:lnTo>
                <a:lnTo>
                  <a:pt x="23059" y="159350"/>
                </a:lnTo>
                <a:lnTo>
                  <a:pt x="26335" y="159723"/>
                </a:lnTo>
                <a:lnTo>
                  <a:pt x="28987" y="159822"/>
                </a:lnTo>
                <a:lnTo>
                  <a:pt x="38787" y="159962"/>
                </a:lnTo>
                <a:lnTo>
                  <a:pt x="44908" y="158711"/>
                </a:lnTo>
                <a:lnTo>
                  <a:pt x="52799" y="156608"/>
                </a:lnTo>
                <a:lnTo>
                  <a:pt x="61870" y="153935"/>
                </a:lnTo>
                <a:lnTo>
                  <a:pt x="69187" y="152153"/>
                </a:lnTo>
                <a:lnTo>
                  <a:pt x="75335" y="150966"/>
                </a:lnTo>
                <a:lnTo>
                  <a:pt x="80703" y="150174"/>
                </a:lnTo>
                <a:lnTo>
                  <a:pt x="85553" y="149646"/>
                </a:lnTo>
                <a:lnTo>
                  <a:pt x="90055" y="149294"/>
                </a:lnTo>
                <a:lnTo>
                  <a:pt x="94327" y="149059"/>
                </a:lnTo>
                <a:lnTo>
                  <a:pt x="102460" y="148799"/>
                </a:lnTo>
                <a:lnTo>
                  <a:pt x="148591" y="1485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1"/>
          <p:cNvSpPr/>
          <p:nvPr/>
        </p:nvSpPr>
        <p:spPr>
          <a:xfrm>
            <a:off x="6126479" y="3613663"/>
            <a:ext cx="194085" cy="341045"/>
          </a:xfrm>
          <a:custGeom>
            <a:avLst/>
            <a:gdLst/>
            <a:ahLst/>
            <a:cxnLst/>
            <a:rect l="0" t="0" r="0" b="0"/>
            <a:pathLst>
              <a:path w="194085" h="341045">
                <a:moveTo>
                  <a:pt x="0" y="66796"/>
                </a:moveTo>
                <a:lnTo>
                  <a:pt x="0" y="47114"/>
                </a:lnTo>
                <a:lnTo>
                  <a:pt x="3387" y="41962"/>
                </a:lnTo>
                <a:lnTo>
                  <a:pt x="6068" y="38810"/>
                </a:lnTo>
                <a:lnTo>
                  <a:pt x="10396" y="35439"/>
                </a:lnTo>
                <a:lnTo>
                  <a:pt x="15821" y="31921"/>
                </a:lnTo>
                <a:lnTo>
                  <a:pt x="21977" y="28306"/>
                </a:lnTo>
                <a:lnTo>
                  <a:pt x="27352" y="24626"/>
                </a:lnTo>
                <a:lnTo>
                  <a:pt x="32205" y="20903"/>
                </a:lnTo>
                <a:lnTo>
                  <a:pt x="36710" y="17151"/>
                </a:lnTo>
                <a:lnTo>
                  <a:pt x="42253" y="14650"/>
                </a:lnTo>
                <a:lnTo>
                  <a:pt x="48489" y="12982"/>
                </a:lnTo>
                <a:lnTo>
                  <a:pt x="55187" y="11870"/>
                </a:lnTo>
                <a:lnTo>
                  <a:pt x="60921" y="9859"/>
                </a:lnTo>
                <a:lnTo>
                  <a:pt x="66015" y="7248"/>
                </a:lnTo>
                <a:lnTo>
                  <a:pt x="70679" y="4238"/>
                </a:lnTo>
                <a:lnTo>
                  <a:pt x="76330" y="2231"/>
                </a:lnTo>
                <a:lnTo>
                  <a:pt x="82637" y="893"/>
                </a:lnTo>
                <a:lnTo>
                  <a:pt x="89381" y="0"/>
                </a:lnTo>
                <a:lnTo>
                  <a:pt x="95148" y="676"/>
                </a:lnTo>
                <a:lnTo>
                  <a:pt x="100262" y="2396"/>
                </a:lnTo>
                <a:lnTo>
                  <a:pt x="104942" y="4813"/>
                </a:lnTo>
                <a:lnTo>
                  <a:pt x="109331" y="7694"/>
                </a:lnTo>
                <a:lnTo>
                  <a:pt x="113528" y="10885"/>
                </a:lnTo>
                <a:lnTo>
                  <a:pt x="117595" y="14282"/>
                </a:lnTo>
                <a:lnTo>
                  <a:pt x="121577" y="17817"/>
                </a:lnTo>
                <a:lnTo>
                  <a:pt x="129388" y="25131"/>
                </a:lnTo>
                <a:lnTo>
                  <a:pt x="131979" y="30130"/>
                </a:lnTo>
                <a:lnTo>
                  <a:pt x="133706" y="36002"/>
                </a:lnTo>
                <a:lnTo>
                  <a:pt x="134858" y="42457"/>
                </a:lnTo>
                <a:lnTo>
                  <a:pt x="134355" y="49300"/>
                </a:lnTo>
                <a:lnTo>
                  <a:pt x="132750" y="56402"/>
                </a:lnTo>
                <a:lnTo>
                  <a:pt x="130410" y="63677"/>
                </a:lnTo>
                <a:lnTo>
                  <a:pt x="127581" y="71067"/>
                </a:lnTo>
                <a:lnTo>
                  <a:pt x="124424" y="78533"/>
                </a:lnTo>
                <a:lnTo>
                  <a:pt x="121049" y="86051"/>
                </a:lnTo>
                <a:lnTo>
                  <a:pt x="116260" y="94873"/>
                </a:lnTo>
                <a:lnTo>
                  <a:pt x="110527" y="104564"/>
                </a:lnTo>
                <a:lnTo>
                  <a:pt x="104165" y="114835"/>
                </a:lnTo>
                <a:lnTo>
                  <a:pt x="99923" y="122952"/>
                </a:lnTo>
                <a:lnTo>
                  <a:pt x="97095" y="129634"/>
                </a:lnTo>
                <a:lnTo>
                  <a:pt x="95211" y="135358"/>
                </a:lnTo>
                <a:lnTo>
                  <a:pt x="89729" y="145105"/>
                </a:lnTo>
                <a:lnTo>
                  <a:pt x="81930" y="155642"/>
                </a:lnTo>
                <a:lnTo>
                  <a:pt x="80864" y="160470"/>
                </a:lnTo>
                <a:lnTo>
                  <a:pt x="80179" y="167850"/>
                </a:lnTo>
                <a:lnTo>
                  <a:pt x="81393" y="168455"/>
                </a:lnTo>
                <a:lnTo>
                  <a:pt x="86128" y="169128"/>
                </a:lnTo>
                <a:lnTo>
                  <a:pt x="89169" y="169308"/>
                </a:lnTo>
                <a:lnTo>
                  <a:pt x="95934" y="169507"/>
                </a:lnTo>
                <a:lnTo>
                  <a:pt x="99516" y="168290"/>
                </a:lnTo>
                <a:lnTo>
                  <a:pt x="103175" y="166209"/>
                </a:lnTo>
                <a:lnTo>
                  <a:pt x="106883" y="163551"/>
                </a:lnTo>
                <a:lnTo>
                  <a:pt x="111896" y="161780"/>
                </a:lnTo>
                <a:lnTo>
                  <a:pt x="117777" y="160599"/>
                </a:lnTo>
                <a:lnTo>
                  <a:pt x="124238" y="159811"/>
                </a:lnTo>
                <a:lnTo>
                  <a:pt x="132356" y="160557"/>
                </a:lnTo>
                <a:lnTo>
                  <a:pt x="141577" y="162323"/>
                </a:lnTo>
                <a:lnTo>
                  <a:pt x="151535" y="164771"/>
                </a:lnTo>
                <a:lnTo>
                  <a:pt x="159443" y="166403"/>
                </a:lnTo>
                <a:lnTo>
                  <a:pt x="165986" y="167491"/>
                </a:lnTo>
                <a:lnTo>
                  <a:pt x="171617" y="168216"/>
                </a:lnTo>
                <a:lnTo>
                  <a:pt x="176642" y="169970"/>
                </a:lnTo>
                <a:lnTo>
                  <a:pt x="181261" y="172409"/>
                </a:lnTo>
                <a:lnTo>
                  <a:pt x="185611" y="175305"/>
                </a:lnTo>
                <a:lnTo>
                  <a:pt x="188511" y="178505"/>
                </a:lnTo>
                <a:lnTo>
                  <a:pt x="190444" y="181909"/>
                </a:lnTo>
                <a:lnTo>
                  <a:pt x="192592" y="189078"/>
                </a:lnTo>
                <a:lnTo>
                  <a:pt x="193547" y="196497"/>
                </a:lnTo>
                <a:lnTo>
                  <a:pt x="193801" y="201523"/>
                </a:lnTo>
                <a:lnTo>
                  <a:pt x="194084" y="213882"/>
                </a:lnTo>
                <a:lnTo>
                  <a:pt x="192890" y="220733"/>
                </a:lnTo>
                <a:lnTo>
                  <a:pt x="190824" y="227841"/>
                </a:lnTo>
                <a:lnTo>
                  <a:pt x="188176" y="235120"/>
                </a:lnTo>
                <a:lnTo>
                  <a:pt x="185141" y="242512"/>
                </a:lnTo>
                <a:lnTo>
                  <a:pt x="181847" y="249980"/>
                </a:lnTo>
                <a:lnTo>
                  <a:pt x="178381" y="257499"/>
                </a:lnTo>
                <a:lnTo>
                  <a:pt x="173531" y="265052"/>
                </a:lnTo>
                <a:lnTo>
                  <a:pt x="167758" y="272626"/>
                </a:lnTo>
                <a:lnTo>
                  <a:pt x="161369" y="280216"/>
                </a:lnTo>
                <a:lnTo>
                  <a:pt x="155839" y="286546"/>
                </a:lnTo>
                <a:lnTo>
                  <a:pt x="146309" y="296966"/>
                </a:lnTo>
                <a:lnTo>
                  <a:pt x="139449" y="302793"/>
                </a:lnTo>
                <a:lnTo>
                  <a:pt x="131066" y="309218"/>
                </a:lnTo>
                <a:lnTo>
                  <a:pt x="121668" y="316040"/>
                </a:lnTo>
                <a:lnTo>
                  <a:pt x="114132" y="321859"/>
                </a:lnTo>
                <a:lnTo>
                  <a:pt x="107838" y="327008"/>
                </a:lnTo>
                <a:lnTo>
                  <a:pt x="102372" y="331711"/>
                </a:lnTo>
                <a:lnTo>
                  <a:pt x="97458" y="334846"/>
                </a:lnTo>
                <a:lnTo>
                  <a:pt x="92913" y="336936"/>
                </a:lnTo>
                <a:lnTo>
                  <a:pt x="82559" y="340291"/>
                </a:lnTo>
                <a:lnTo>
                  <a:pt x="77757" y="340749"/>
                </a:lnTo>
                <a:lnTo>
                  <a:pt x="70393" y="341044"/>
                </a:lnTo>
                <a:lnTo>
                  <a:pt x="69789" y="339798"/>
                </a:lnTo>
                <a:lnTo>
                  <a:pt x="68580" y="329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2"/>
          <p:cNvSpPr/>
          <p:nvPr/>
        </p:nvSpPr>
        <p:spPr>
          <a:xfrm>
            <a:off x="6389370" y="3714750"/>
            <a:ext cx="160021" cy="160021"/>
          </a:xfrm>
          <a:custGeom>
            <a:avLst/>
            <a:gdLst/>
            <a:ahLst/>
            <a:cxnLst/>
            <a:rect l="0" t="0" r="0" b="0"/>
            <a:pathLst>
              <a:path w="160021" h="160021">
                <a:moveTo>
                  <a:pt x="0" y="0"/>
                </a:moveTo>
                <a:lnTo>
                  <a:pt x="6067" y="12135"/>
                </a:lnTo>
                <a:lnTo>
                  <a:pt x="9125" y="16980"/>
                </a:lnTo>
                <a:lnTo>
                  <a:pt x="12433" y="21480"/>
                </a:lnTo>
                <a:lnTo>
                  <a:pt x="15908" y="25750"/>
                </a:lnTo>
                <a:lnTo>
                  <a:pt x="19495" y="29866"/>
                </a:lnTo>
                <a:lnTo>
                  <a:pt x="23157" y="33881"/>
                </a:lnTo>
                <a:lnTo>
                  <a:pt x="30612" y="41728"/>
                </a:lnTo>
                <a:lnTo>
                  <a:pt x="55615" y="67004"/>
                </a:lnTo>
                <a:lnTo>
                  <a:pt x="61206" y="73879"/>
                </a:lnTo>
                <a:lnTo>
                  <a:pt x="66204" y="81002"/>
                </a:lnTo>
                <a:lnTo>
                  <a:pt x="70806" y="88291"/>
                </a:lnTo>
                <a:lnTo>
                  <a:pt x="75143" y="94421"/>
                </a:lnTo>
                <a:lnTo>
                  <a:pt x="79306" y="99777"/>
                </a:lnTo>
                <a:lnTo>
                  <a:pt x="83350" y="104618"/>
                </a:lnTo>
                <a:lnTo>
                  <a:pt x="88587" y="110385"/>
                </a:lnTo>
                <a:lnTo>
                  <a:pt x="101178" y="123566"/>
                </a:lnTo>
                <a:lnTo>
                  <a:pt x="106822" y="128097"/>
                </a:lnTo>
                <a:lnTo>
                  <a:pt x="111854" y="131118"/>
                </a:lnTo>
                <a:lnTo>
                  <a:pt x="116480" y="133132"/>
                </a:lnTo>
                <a:lnTo>
                  <a:pt x="120833" y="135744"/>
                </a:lnTo>
                <a:lnTo>
                  <a:pt x="125006" y="138756"/>
                </a:lnTo>
                <a:lnTo>
                  <a:pt x="129056" y="142034"/>
                </a:lnTo>
                <a:lnTo>
                  <a:pt x="133028" y="144219"/>
                </a:lnTo>
                <a:lnTo>
                  <a:pt x="136945" y="145676"/>
                </a:lnTo>
                <a:lnTo>
                  <a:pt x="160020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3"/>
          <p:cNvSpPr/>
          <p:nvPr/>
        </p:nvSpPr>
        <p:spPr>
          <a:xfrm>
            <a:off x="6366509" y="3669029"/>
            <a:ext cx="205742" cy="251461"/>
          </a:xfrm>
          <a:custGeom>
            <a:avLst/>
            <a:gdLst/>
            <a:ahLst/>
            <a:cxnLst/>
            <a:rect l="0" t="0" r="0" b="0"/>
            <a:pathLst>
              <a:path w="205742" h="251461">
                <a:moveTo>
                  <a:pt x="205741" y="0"/>
                </a:moveTo>
                <a:lnTo>
                  <a:pt x="199673" y="12136"/>
                </a:lnTo>
                <a:lnTo>
                  <a:pt x="196615" y="16981"/>
                </a:lnTo>
                <a:lnTo>
                  <a:pt x="193307" y="21481"/>
                </a:lnTo>
                <a:lnTo>
                  <a:pt x="189831" y="25751"/>
                </a:lnTo>
                <a:lnTo>
                  <a:pt x="162263" y="54201"/>
                </a:lnTo>
                <a:lnTo>
                  <a:pt x="74528" y="142601"/>
                </a:lnTo>
                <a:lnTo>
                  <a:pt x="67466" y="150947"/>
                </a:lnTo>
                <a:lnTo>
                  <a:pt x="61488" y="159052"/>
                </a:lnTo>
                <a:lnTo>
                  <a:pt x="56232" y="166994"/>
                </a:lnTo>
                <a:lnTo>
                  <a:pt x="50188" y="174830"/>
                </a:lnTo>
                <a:lnTo>
                  <a:pt x="43619" y="182593"/>
                </a:lnTo>
                <a:lnTo>
                  <a:pt x="30816" y="196723"/>
                </a:lnTo>
                <a:lnTo>
                  <a:pt x="20893" y="207236"/>
                </a:lnTo>
                <a:lnTo>
                  <a:pt x="8167" y="220295"/>
                </a:lnTo>
                <a:lnTo>
                  <a:pt x="5445" y="224333"/>
                </a:lnTo>
                <a:lnTo>
                  <a:pt x="3630" y="228295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4"/>
          <p:cNvSpPr/>
          <p:nvPr/>
        </p:nvSpPr>
        <p:spPr>
          <a:xfrm>
            <a:off x="6720840" y="4023376"/>
            <a:ext cx="229498" cy="22845"/>
          </a:xfrm>
          <a:custGeom>
            <a:avLst/>
            <a:gdLst/>
            <a:ahLst/>
            <a:cxnLst/>
            <a:rect l="0" t="0" r="0" b="0"/>
            <a:pathLst>
              <a:path w="229498" h="22845">
                <a:moveTo>
                  <a:pt x="0" y="22844"/>
                </a:moveTo>
                <a:lnTo>
                  <a:pt x="12135" y="16776"/>
                </a:lnTo>
                <a:lnTo>
                  <a:pt x="20791" y="13718"/>
                </a:lnTo>
                <a:lnTo>
                  <a:pt x="31640" y="10410"/>
                </a:lnTo>
                <a:lnTo>
                  <a:pt x="43953" y="6934"/>
                </a:lnTo>
                <a:lnTo>
                  <a:pt x="54703" y="4618"/>
                </a:lnTo>
                <a:lnTo>
                  <a:pt x="64407" y="3073"/>
                </a:lnTo>
                <a:lnTo>
                  <a:pt x="73418" y="2043"/>
                </a:lnTo>
                <a:lnTo>
                  <a:pt x="81966" y="1357"/>
                </a:lnTo>
                <a:lnTo>
                  <a:pt x="90203" y="899"/>
                </a:lnTo>
                <a:lnTo>
                  <a:pt x="98236" y="593"/>
                </a:lnTo>
                <a:lnTo>
                  <a:pt x="156752" y="104"/>
                </a:lnTo>
                <a:lnTo>
                  <a:pt x="223952" y="0"/>
                </a:lnTo>
                <a:lnTo>
                  <a:pt x="228041" y="1264"/>
                </a:lnTo>
                <a:lnTo>
                  <a:pt x="229497" y="3377"/>
                </a:lnTo>
                <a:lnTo>
                  <a:pt x="228600" y="114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5"/>
          <p:cNvSpPr/>
          <p:nvPr/>
        </p:nvSpPr>
        <p:spPr>
          <a:xfrm>
            <a:off x="6732269" y="4114800"/>
            <a:ext cx="251462" cy="45721"/>
          </a:xfrm>
          <a:custGeom>
            <a:avLst/>
            <a:gdLst/>
            <a:ahLst/>
            <a:cxnLst/>
            <a:rect l="0" t="0" r="0" b="0"/>
            <a:pathLst>
              <a:path w="251462" h="45721">
                <a:moveTo>
                  <a:pt x="0" y="45720"/>
                </a:moveTo>
                <a:lnTo>
                  <a:pt x="84134" y="17675"/>
                </a:lnTo>
                <a:lnTo>
                  <a:pt x="105620" y="11783"/>
                </a:lnTo>
                <a:lnTo>
                  <a:pt x="123753" y="7855"/>
                </a:lnTo>
                <a:lnTo>
                  <a:pt x="139652" y="5236"/>
                </a:lnTo>
                <a:lnTo>
                  <a:pt x="152792" y="3491"/>
                </a:lnTo>
                <a:lnTo>
                  <a:pt x="164091" y="2327"/>
                </a:lnTo>
                <a:lnTo>
                  <a:pt x="174164" y="1551"/>
                </a:lnTo>
                <a:lnTo>
                  <a:pt x="183420" y="1034"/>
                </a:lnTo>
                <a:lnTo>
                  <a:pt x="200477" y="459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6"/>
          <p:cNvSpPr/>
          <p:nvPr/>
        </p:nvSpPr>
        <p:spPr>
          <a:xfrm>
            <a:off x="7155379" y="3840496"/>
            <a:ext cx="331272" cy="597948"/>
          </a:xfrm>
          <a:custGeom>
            <a:avLst/>
            <a:gdLst/>
            <a:ahLst/>
            <a:cxnLst/>
            <a:rect l="0" t="0" r="0" b="0"/>
            <a:pathLst>
              <a:path w="331272" h="597948">
                <a:moveTo>
                  <a:pt x="34090" y="34274"/>
                </a:moveTo>
                <a:lnTo>
                  <a:pt x="40159" y="28206"/>
                </a:lnTo>
                <a:lnTo>
                  <a:pt x="41946" y="25148"/>
                </a:lnTo>
                <a:lnTo>
                  <a:pt x="43932" y="18364"/>
                </a:lnTo>
                <a:lnTo>
                  <a:pt x="47002" y="14777"/>
                </a:lnTo>
                <a:lnTo>
                  <a:pt x="57186" y="7405"/>
                </a:lnTo>
                <a:lnTo>
                  <a:pt x="63457" y="4931"/>
                </a:lnTo>
                <a:lnTo>
                  <a:pt x="70178" y="3282"/>
                </a:lnTo>
                <a:lnTo>
                  <a:pt x="77199" y="2183"/>
                </a:lnTo>
                <a:lnTo>
                  <a:pt x="83149" y="1450"/>
                </a:lnTo>
                <a:lnTo>
                  <a:pt x="93148" y="635"/>
                </a:lnTo>
                <a:lnTo>
                  <a:pt x="98862" y="418"/>
                </a:lnTo>
                <a:lnTo>
                  <a:pt x="119040" y="112"/>
                </a:lnTo>
                <a:lnTo>
                  <a:pt x="156159" y="0"/>
                </a:lnTo>
                <a:lnTo>
                  <a:pt x="167539" y="2535"/>
                </a:lnTo>
                <a:lnTo>
                  <a:pt x="181477" y="6764"/>
                </a:lnTo>
                <a:lnTo>
                  <a:pt x="197118" y="12124"/>
                </a:lnTo>
                <a:lnTo>
                  <a:pt x="210086" y="16967"/>
                </a:lnTo>
                <a:lnTo>
                  <a:pt x="221271" y="21466"/>
                </a:lnTo>
                <a:lnTo>
                  <a:pt x="231267" y="25735"/>
                </a:lnTo>
                <a:lnTo>
                  <a:pt x="239202" y="31121"/>
                </a:lnTo>
                <a:lnTo>
                  <a:pt x="245761" y="37252"/>
                </a:lnTo>
                <a:lnTo>
                  <a:pt x="251404" y="43879"/>
                </a:lnTo>
                <a:lnTo>
                  <a:pt x="257707" y="50837"/>
                </a:lnTo>
                <a:lnTo>
                  <a:pt x="271482" y="65342"/>
                </a:lnTo>
                <a:lnTo>
                  <a:pt x="277442" y="74035"/>
                </a:lnTo>
                <a:lnTo>
                  <a:pt x="282684" y="83641"/>
                </a:lnTo>
                <a:lnTo>
                  <a:pt x="287449" y="93856"/>
                </a:lnTo>
                <a:lnTo>
                  <a:pt x="290626" y="104475"/>
                </a:lnTo>
                <a:lnTo>
                  <a:pt x="292744" y="115364"/>
                </a:lnTo>
                <a:lnTo>
                  <a:pt x="294156" y="126434"/>
                </a:lnTo>
                <a:lnTo>
                  <a:pt x="295098" y="138894"/>
                </a:lnTo>
                <a:lnTo>
                  <a:pt x="295725" y="152280"/>
                </a:lnTo>
                <a:lnTo>
                  <a:pt x="296422" y="179431"/>
                </a:lnTo>
                <a:lnTo>
                  <a:pt x="296733" y="204198"/>
                </a:lnTo>
                <a:lnTo>
                  <a:pt x="295546" y="217406"/>
                </a:lnTo>
                <a:lnTo>
                  <a:pt x="293484" y="231292"/>
                </a:lnTo>
                <a:lnTo>
                  <a:pt x="290839" y="245629"/>
                </a:lnTo>
                <a:lnTo>
                  <a:pt x="284514" y="275106"/>
                </a:lnTo>
                <a:lnTo>
                  <a:pt x="281050" y="290079"/>
                </a:lnTo>
                <a:lnTo>
                  <a:pt x="276200" y="305140"/>
                </a:lnTo>
                <a:lnTo>
                  <a:pt x="270427" y="320261"/>
                </a:lnTo>
                <a:lnTo>
                  <a:pt x="264038" y="335422"/>
                </a:lnTo>
                <a:lnTo>
                  <a:pt x="255969" y="350609"/>
                </a:lnTo>
                <a:lnTo>
                  <a:pt x="246780" y="365814"/>
                </a:lnTo>
                <a:lnTo>
                  <a:pt x="236843" y="381030"/>
                </a:lnTo>
                <a:lnTo>
                  <a:pt x="212256" y="421644"/>
                </a:lnTo>
                <a:lnTo>
                  <a:pt x="186935" y="464248"/>
                </a:lnTo>
                <a:lnTo>
                  <a:pt x="167215" y="495883"/>
                </a:lnTo>
                <a:lnTo>
                  <a:pt x="157130" y="508383"/>
                </a:lnTo>
                <a:lnTo>
                  <a:pt x="146597" y="519257"/>
                </a:lnTo>
                <a:lnTo>
                  <a:pt x="126003" y="538111"/>
                </a:lnTo>
                <a:lnTo>
                  <a:pt x="108384" y="554958"/>
                </a:lnTo>
                <a:lnTo>
                  <a:pt x="98860" y="563006"/>
                </a:lnTo>
                <a:lnTo>
                  <a:pt x="88700" y="570913"/>
                </a:lnTo>
                <a:lnTo>
                  <a:pt x="78117" y="578723"/>
                </a:lnTo>
                <a:lnTo>
                  <a:pt x="69791" y="585200"/>
                </a:lnTo>
                <a:lnTo>
                  <a:pt x="62971" y="590788"/>
                </a:lnTo>
                <a:lnTo>
                  <a:pt x="57154" y="595783"/>
                </a:lnTo>
                <a:lnTo>
                  <a:pt x="52006" y="597843"/>
                </a:lnTo>
                <a:lnTo>
                  <a:pt x="47304" y="597947"/>
                </a:lnTo>
                <a:lnTo>
                  <a:pt x="38694" y="595945"/>
                </a:lnTo>
                <a:lnTo>
                  <a:pt x="30633" y="595055"/>
                </a:lnTo>
                <a:lnTo>
                  <a:pt x="26705" y="593548"/>
                </a:lnTo>
                <a:lnTo>
                  <a:pt x="18955" y="588487"/>
                </a:lnTo>
                <a:lnTo>
                  <a:pt x="11277" y="582004"/>
                </a:lnTo>
                <a:lnTo>
                  <a:pt x="7452" y="578497"/>
                </a:lnTo>
                <a:lnTo>
                  <a:pt x="4900" y="574889"/>
                </a:lnTo>
                <a:lnTo>
                  <a:pt x="2068" y="567494"/>
                </a:lnTo>
                <a:lnTo>
                  <a:pt x="472" y="556190"/>
                </a:lnTo>
                <a:lnTo>
                  <a:pt x="0" y="538730"/>
                </a:lnTo>
                <a:lnTo>
                  <a:pt x="3276" y="524753"/>
                </a:lnTo>
                <a:lnTo>
                  <a:pt x="8965" y="511344"/>
                </a:lnTo>
                <a:lnTo>
                  <a:pt x="15728" y="501152"/>
                </a:lnTo>
                <a:lnTo>
                  <a:pt x="20578" y="496655"/>
                </a:lnTo>
                <a:lnTo>
                  <a:pt x="26353" y="492388"/>
                </a:lnTo>
                <a:lnTo>
                  <a:pt x="32742" y="488273"/>
                </a:lnTo>
                <a:lnTo>
                  <a:pt x="38271" y="482990"/>
                </a:lnTo>
                <a:lnTo>
                  <a:pt x="47803" y="470346"/>
                </a:lnTo>
                <a:lnTo>
                  <a:pt x="53392" y="464689"/>
                </a:lnTo>
                <a:lnTo>
                  <a:pt x="59658" y="459647"/>
                </a:lnTo>
                <a:lnTo>
                  <a:pt x="66376" y="455016"/>
                </a:lnTo>
                <a:lnTo>
                  <a:pt x="73394" y="451928"/>
                </a:lnTo>
                <a:lnTo>
                  <a:pt x="80613" y="449870"/>
                </a:lnTo>
                <a:lnTo>
                  <a:pt x="87966" y="448498"/>
                </a:lnTo>
                <a:lnTo>
                  <a:pt x="95407" y="446313"/>
                </a:lnTo>
                <a:lnTo>
                  <a:pt x="102908" y="443587"/>
                </a:lnTo>
                <a:lnTo>
                  <a:pt x="110449" y="440499"/>
                </a:lnTo>
                <a:lnTo>
                  <a:pt x="119286" y="438440"/>
                </a:lnTo>
                <a:lnTo>
                  <a:pt x="128988" y="437068"/>
                </a:lnTo>
                <a:lnTo>
                  <a:pt x="139265" y="436153"/>
                </a:lnTo>
                <a:lnTo>
                  <a:pt x="148657" y="436813"/>
                </a:lnTo>
                <a:lnTo>
                  <a:pt x="157459" y="438523"/>
                </a:lnTo>
                <a:lnTo>
                  <a:pt x="165866" y="440934"/>
                </a:lnTo>
                <a:lnTo>
                  <a:pt x="174011" y="442540"/>
                </a:lnTo>
                <a:lnTo>
                  <a:pt x="181980" y="443611"/>
                </a:lnTo>
                <a:lnTo>
                  <a:pt x="189834" y="444325"/>
                </a:lnTo>
                <a:lnTo>
                  <a:pt x="197609" y="446071"/>
                </a:lnTo>
                <a:lnTo>
                  <a:pt x="205333" y="448506"/>
                </a:lnTo>
                <a:lnTo>
                  <a:pt x="213023" y="451398"/>
                </a:lnTo>
                <a:lnTo>
                  <a:pt x="220688" y="455866"/>
                </a:lnTo>
                <a:lnTo>
                  <a:pt x="228339" y="461385"/>
                </a:lnTo>
                <a:lnTo>
                  <a:pt x="235979" y="467605"/>
                </a:lnTo>
                <a:lnTo>
                  <a:pt x="242343" y="473021"/>
                </a:lnTo>
                <a:lnTo>
                  <a:pt x="247856" y="477902"/>
                </a:lnTo>
                <a:lnTo>
                  <a:pt x="257366" y="486712"/>
                </a:lnTo>
                <a:lnTo>
                  <a:pt x="265828" y="494861"/>
                </a:lnTo>
                <a:lnTo>
                  <a:pt x="271132" y="498812"/>
                </a:lnTo>
                <a:lnTo>
                  <a:pt x="277208" y="502716"/>
                </a:lnTo>
                <a:lnTo>
                  <a:pt x="283799" y="506588"/>
                </a:lnTo>
                <a:lnTo>
                  <a:pt x="289463" y="511710"/>
                </a:lnTo>
                <a:lnTo>
                  <a:pt x="299142" y="524174"/>
                </a:lnTo>
                <a:lnTo>
                  <a:pt x="307678" y="538180"/>
                </a:lnTo>
                <a:lnTo>
                  <a:pt x="311733" y="545471"/>
                </a:lnTo>
                <a:lnTo>
                  <a:pt x="315705" y="550332"/>
                </a:lnTo>
                <a:lnTo>
                  <a:pt x="319623" y="553573"/>
                </a:lnTo>
                <a:lnTo>
                  <a:pt x="323506" y="555733"/>
                </a:lnTo>
                <a:lnTo>
                  <a:pt x="326094" y="558443"/>
                </a:lnTo>
                <a:lnTo>
                  <a:pt x="327820" y="561520"/>
                </a:lnTo>
                <a:lnTo>
                  <a:pt x="331271" y="5714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7"/>
          <p:cNvSpPr/>
          <p:nvPr/>
        </p:nvSpPr>
        <p:spPr>
          <a:xfrm>
            <a:off x="7658100" y="3429000"/>
            <a:ext cx="68580" cy="171451"/>
          </a:xfrm>
          <a:custGeom>
            <a:avLst/>
            <a:gdLst/>
            <a:ahLst/>
            <a:cxnLst/>
            <a:rect l="0" t="0" r="0" b="0"/>
            <a:pathLst>
              <a:path w="68580" h="171451">
                <a:moveTo>
                  <a:pt x="0" y="0"/>
                </a:moveTo>
                <a:lnTo>
                  <a:pt x="6067" y="12135"/>
                </a:lnTo>
                <a:lnTo>
                  <a:pt x="7855" y="16980"/>
                </a:lnTo>
                <a:lnTo>
                  <a:pt x="9046" y="21480"/>
                </a:lnTo>
                <a:lnTo>
                  <a:pt x="9841" y="25750"/>
                </a:lnTo>
                <a:lnTo>
                  <a:pt x="11640" y="29866"/>
                </a:lnTo>
                <a:lnTo>
                  <a:pt x="14110" y="33881"/>
                </a:lnTo>
                <a:lnTo>
                  <a:pt x="17026" y="37827"/>
                </a:lnTo>
                <a:lnTo>
                  <a:pt x="18970" y="41728"/>
                </a:lnTo>
                <a:lnTo>
                  <a:pt x="20267" y="45598"/>
                </a:lnTo>
                <a:lnTo>
                  <a:pt x="21132" y="49449"/>
                </a:lnTo>
                <a:lnTo>
                  <a:pt x="22977" y="55826"/>
                </a:lnTo>
                <a:lnTo>
                  <a:pt x="28416" y="73071"/>
                </a:lnTo>
                <a:lnTo>
                  <a:pt x="30374" y="80464"/>
                </a:lnTo>
                <a:lnTo>
                  <a:pt x="31679" y="86662"/>
                </a:lnTo>
                <a:lnTo>
                  <a:pt x="32549" y="92065"/>
                </a:lnTo>
                <a:lnTo>
                  <a:pt x="34399" y="96936"/>
                </a:lnTo>
                <a:lnTo>
                  <a:pt x="36903" y="101454"/>
                </a:lnTo>
                <a:lnTo>
                  <a:pt x="43977" y="111762"/>
                </a:lnTo>
                <a:lnTo>
                  <a:pt x="45828" y="113878"/>
                </a:lnTo>
                <a:lnTo>
                  <a:pt x="48332" y="116558"/>
                </a:lnTo>
                <a:lnTo>
                  <a:pt x="51271" y="119615"/>
                </a:lnTo>
                <a:lnTo>
                  <a:pt x="54501" y="125464"/>
                </a:lnTo>
                <a:lnTo>
                  <a:pt x="57924" y="133172"/>
                </a:lnTo>
                <a:lnTo>
                  <a:pt x="61476" y="142121"/>
                </a:lnTo>
                <a:lnTo>
                  <a:pt x="63843" y="149357"/>
                </a:lnTo>
                <a:lnTo>
                  <a:pt x="65422" y="155451"/>
                </a:lnTo>
                <a:lnTo>
                  <a:pt x="68579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8"/>
          <p:cNvSpPr/>
          <p:nvPr/>
        </p:nvSpPr>
        <p:spPr>
          <a:xfrm>
            <a:off x="7589519" y="3657600"/>
            <a:ext cx="240032" cy="11430"/>
          </a:xfrm>
          <a:custGeom>
            <a:avLst/>
            <a:gdLst/>
            <a:ahLst/>
            <a:cxnLst/>
            <a:rect l="0" t="0" r="0" b="0"/>
            <a:pathLst>
              <a:path w="240032" h="11430">
                <a:moveTo>
                  <a:pt x="0" y="11429"/>
                </a:moveTo>
                <a:lnTo>
                  <a:pt x="97118" y="11429"/>
                </a:lnTo>
                <a:lnTo>
                  <a:pt x="107925" y="10159"/>
                </a:lnTo>
                <a:lnTo>
                  <a:pt x="120211" y="8043"/>
                </a:lnTo>
                <a:lnTo>
                  <a:pt x="133480" y="5362"/>
                </a:lnTo>
                <a:lnTo>
                  <a:pt x="144867" y="3574"/>
                </a:lnTo>
                <a:lnTo>
                  <a:pt x="154998" y="2383"/>
                </a:lnTo>
                <a:lnTo>
                  <a:pt x="164292" y="1588"/>
                </a:lnTo>
                <a:lnTo>
                  <a:pt x="171758" y="1059"/>
                </a:lnTo>
                <a:lnTo>
                  <a:pt x="183441" y="470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9"/>
          <p:cNvSpPr/>
          <p:nvPr/>
        </p:nvSpPr>
        <p:spPr>
          <a:xfrm>
            <a:off x="7829550" y="365760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10"/>
          <p:cNvSpPr/>
          <p:nvPr/>
        </p:nvSpPr>
        <p:spPr>
          <a:xfrm>
            <a:off x="7658100" y="3749081"/>
            <a:ext cx="228601" cy="124030"/>
          </a:xfrm>
          <a:custGeom>
            <a:avLst/>
            <a:gdLst/>
            <a:ahLst/>
            <a:cxnLst/>
            <a:rect l="0" t="0" r="0" b="0"/>
            <a:pathLst>
              <a:path w="228601" h="124030">
                <a:moveTo>
                  <a:pt x="0" y="11389"/>
                </a:moveTo>
                <a:lnTo>
                  <a:pt x="12135" y="5321"/>
                </a:lnTo>
                <a:lnTo>
                  <a:pt x="16980" y="3533"/>
                </a:lnTo>
                <a:lnTo>
                  <a:pt x="21480" y="2341"/>
                </a:lnTo>
                <a:lnTo>
                  <a:pt x="25750" y="1547"/>
                </a:lnTo>
                <a:lnTo>
                  <a:pt x="31136" y="1018"/>
                </a:lnTo>
                <a:lnTo>
                  <a:pt x="37268" y="664"/>
                </a:lnTo>
                <a:lnTo>
                  <a:pt x="49583" y="272"/>
                </a:lnTo>
                <a:lnTo>
                  <a:pt x="67838" y="21"/>
                </a:lnTo>
                <a:lnTo>
                  <a:pt x="71895" y="0"/>
                </a:lnTo>
                <a:lnTo>
                  <a:pt x="75869" y="1256"/>
                </a:lnTo>
                <a:lnTo>
                  <a:pt x="79790" y="3363"/>
                </a:lnTo>
                <a:lnTo>
                  <a:pt x="83673" y="6039"/>
                </a:lnTo>
                <a:lnTo>
                  <a:pt x="87532" y="7822"/>
                </a:lnTo>
                <a:lnTo>
                  <a:pt x="91375" y="9011"/>
                </a:lnTo>
                <a:lnTo>
                  <a:pt x="95206" y="9803"/>
                </a:lnTo>
                <a:lnTo>
                  <a:pt x="99031" y="11601"/>
                </a:lnTo>
                <a:lnTo>
                  <a:pt x="102851" y="14071"/>
                </a:lnTo>
                <a:lnTo>
                  <a:pt x="112038" y="21090"/>
                </a:lnTo>
                <a:lnTo>
                  <a:pt x="112792" y="22936"/>
                </a:lnTo>
                <a:lnTo>
                  <a:pt x="113295" y="25437"/>
                </a:lnTo>
                <a:lnTo>
                  <a:pt x="113629" y="28374"/>
                </a:lnTo>
                <a:lnTo>
                  <a:pt x="112583" y="31602"/>
                </a:lnTo>
                <a:lnTo>
                  <a:pt x="110615" y="35024"/>
                </a:lnTo>
                <a:lnTo>
                  <a:pt x="108033" y="38576"/>
                </a:lnTo>
                <a:lnTo>
                  <a:pt x="106312" y="42213"/>
                </a:lnTo>
                <a:lnTo>
                  <a:pt x="105164" y="45908"/>
                </a:lnTo>
                <a:lnTo>
                  <a:pt x="104399" y="49642"/>
                </a:lnTo>
                <a:lnTo>
                  <a:pt x="102620" y="52131"/>
                </a:lnTo>
                <a:lnTo>
                  <a:pt x="100162" y="53790"/>
                </a:lnTo>
                <a:lnTo>
                  <a:pt x="97255" y="54896"/>
                </a:lnTo>
                <a:lnTo>
                  <a:pt x="94046" y="56904"/>
                </a:lnTo>
                <a:lnTo>
                  <a:pt x="90638" y="59512"/>
                </a:lnTo>
                <a:lnTo>
                  <a:pt x="87095" y="62521"/>
                </a:lnTo>
                <a:lnTo>
                  <a:pt x="83463" y="65797"/>
                </a:lnTo>
                <a:lnTo>
                  <a:pt x="76041" y="72823"/>
                </a:lnTo>
                <a:lnTo>
                  <a:pt x="58655" y="89987"/>
                </a:lnTo>
                <a:lnTo>
                  <a:pt x="54343" y="95537"/>
                </a:lnTo>
                <a:lnTo>
                  <a:pt x="51468" y="100508"/>
                </a:lnTo>
                <a:lnTo>
                  <a:pt x="49552" y="105091"/>
                </a:lnTo>
                <a:lnTo>
                  <a:pt x="47004" y="108147"/>
                </a:lnTo>
                <a:lnTo>
                  <a:pt x="44036" y="110184"/>
                </a:lnTo>
                <a:lnTo>
                  <a:pt x="36215" y="113454"/>
                </a:lnTo>
                <a:lnTo>
                  <a:pt x="31758" y="117288"/>
                </a:lnTo>
                <a:lnTo>
                  <a:pt x="28792" y="120088"/>
                </a:lnTo>
                <a:lnTo>
                  <a:pt x="29355" y="121955"/>
                </a:lnTo>
                <a:lnTo>
                  <a:pt x="32270" y="123199"/>
                </a:lnTo>
                <a:lnTo>
                  <a:pt x="36753" y="124029"/>
                </a:lnTo>
                <a:lnTo>
                  <a:pt x="42281" y="123312"/>
                </a:lnTo>
                <a:lnTo>
                  <a:pt x="48508" y="121564"/>
                </a:lnTo>
                <a:lnTo>
                  <a:pt x="55198" y="119129"/>
                </a:lnTo>
                <a:lnTo>
                  <a:pt x="62199" y="117505"/>
                </a:lnTo>
                <a:lnTo>
                  <a:pt x="69405" y="116423"/>
                </a:lnTo>
                <a:lnTo>
                  <a:pt x="76750" y="115702"/>
                </a:lnTo>
                <a:lnTo>
                  <a:pt x="82916" y="113951"/>
                </a:lnTo>
                <a:lnTo>
                  <a:pt x="88297" y="111513"/>
                </a:lnTo>
                <a:lnTo>
                  <a:pt x="93155" y="108618"/>
                </a:lnTo>
                <a:lnTo>
                  <a:pt x="100203" y="106689"/>
                </a:lnTo>
                <a:lnTo>
                  <a:pt x="108712" y="105401"/>
                </a:lnTo>
                <a:lnTo>
                  <a:pt x="118195" y="104544"/>
                </a:lnTo>
                <a:lnTo>
                  <a:pt x="125786" y="103972"/>
                </a:lnTo>
                <a:lnTo>
                  <a:pt x="137608" y="103336"/>
                </a:lnTo>
                <a:lnTo>
                  <a:pt x="145078" y="101897"/>
                </a:lnTo>
                <a:lnTo>
                  <a:pt x="153869" y="99668"/>
                </a:lnTo>
                <a:lnTo>
                  <a:pt x="163539" y="96911"/>
                </a:lnTo>
                <a:lnTo>
                  <a:pt x="171256" y="95073"/>
                </a:lnTo>
                <a:lnTo>
                  <a:pt x="177671" y="93849"/>
                </a:lnTo>
                <a:lnTo>
                  <a:pt x="183217" y="93032"/>
                </a:lnTo>
                <a:lnTo>
                  <a:pt x="188184" y="92488"/>
                </a:lnTo>
                <a:lnTo>
                  <a:pt x="192766" y="92124"/>
                </a:lnTo>
                <a:lnTo>
                  <a:pt x="197090" y="91882"/>
                </a:lnTo>
                <a:lnTo>
                  <a:pt x="205282" y="91614"/>
                </a:lnTo>
                <a:lnTo>
                  <a:pt x="214821" y="91441"/>
                </a:lnTo>
                <a:lnTo>
                  <a:pt x="219512" y="94804"/>
                </a:lnTo>
                <a:lnTo>
                  <a:pt x="228600" y="1028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11"/>
          <p:cNvSpPr/>
          <p:nvPr/>
        </p:nvSpPr>
        <p:spPr>
          <a:xfrm>
            <a:off x="5634990" y="4726723"/>
            <a:ext cx="250734" cy="439435"/>
          </a:xfrm>
          <a:custGeom>
            <a:avLst/>
            <a:gdLst/>
            <a:ahLst/>
            <a:cxnLst/>
            <a:rect l="0" t="0" r="0" b="0"/>
            <a:pathLst>
              <a:path w="250734" h="439435">
                <a:moveTo>
                  <a:pt x="0" y="73877"/>
                </a:moveTo>
                <a:lnTo>
                  <a:pt x="6067" y="61741"/>
                </a:lnTo>
                <a:lnTo>
                  <a:pt x="12433" y="52396"/>
                </a:lnTo>
                <a:lnTo>
                  <a:pt x="15908" y="48126"/>
                </a:lnTo>
                <a:lnTo>
                  <a:pt x="20765" y="42740"/>
                </a:lnTo>
                <a:lnTo>
                  <a:pt x="32936" y="29982"/>
                </a:lnTo>
                <a:lnTo>
                  <a:pt x="39737" y="25563"/>
                </a:lnTo>
                <a:lnTo>
                  <a:pt x="46811" y="22618"/>
                </a:lnTo>
                <a:lnTo>
                  <a:pt x="54067" y="20654"/>
                </a:lnTo>
                <a:lnTo>
                  <a:pt x="61444" y="18074"/>
                </a:lnTo>
                <a:lnTo>
                  <a:pt x="68903" y="15085"/>
                </a:lnTo>
                <a:lnTo>
                  <a:pt x="76415" y="11823"/>
                </a:lnTo>
                <a:lnTo>
                  <a:pt x="86503" y="8377"/>
                </a:lnTo>
                <a:lnTo>
                  <a:pt x="98309" y="4810"/>
                </a:lnTo>
                <a:lnTo>
                  <a:pt x="111259" y="1162"/>
                </a:lnTo>
                <a:lnTo>
                  <a:pt x="122432" y="0"/>
                </a:lnTo>
                <a:lnTo>
                  <a:pt x="132421" y="496"/>
                </a:lnTo>
                <a:lnTo>
                  <a:pt x="141620" y="2096"/>
                </a:lnTo>
                <a:lnTo>
                  <a:pt x="149024" y="4433"/>
                </a:lnTo>
                <a:lnTo>
                  <a:pt x="155229" y="7260"/>
                </a:lnTo>
                <a:lnTo>
                  <a:pt x="160636" y="10416"/>
                </a:lnTo>
                <a:lnTo>
                  <a:pt x="164240" y="13789"/>
                </a:lnTo>
                <a:lnTo>
                  <a:pt x="166643" y="17309"/>
                </a:lnTo>
                <a:lnTo>
                  <a:pt x="168246" y="20924"/>
                </a:lnTo>
                <a:lnTo>
                  <a:pt x="170026" y="31716"/>
                </a:lnTo>
                <a:lnTo>
                  <a:pt x="170817" y="44978"/>
                </a:lnTo>
                <a:lnTo>
                  <a:pt x="171168" y="59339"/>
                </a:lnTo>
                <a:lnTo>
                  <a:pt x="169992" y="67995"/>
                </a:lnTo>
                <a:lnTo>
                  <a:pt x="167938" y="77575"/>
                </a:lnTo>
                <a:lnTo>
                  <a:pt x="165298" y="87773"/>
                </a:lnTo>
                <a:lnTo>
                  <a:pt x="162269" y="97110"/>
                </a:lnTo>
                <a:lnTo>
                  <a:pt x="158979" y="105876"/>
                </a:lnTo>
                <a:lnTo>
                  <a:pt x="155516" y="114259"/>
                </a:lnTo>
                <a:lnTo>
                  <a:pt x="150667" y="122388"/>
                </a:lnTo>
                <a:lnTo>
                  <a:pt x="144894" y="130347"/>
                </a:lnTo>
                <a:lnTo>
                  <a:pt x="138506" y="138194"/>
                </a:lnTo>
                <a:lnTo>
                  <a:pt x="131708" y="145965"/>
                </a:lnTo>
                <a:lnTo>
                  <a:pt x="124635" y="153686"/>
                </a:lnTo>
                <a:lnTo>
                  <a:pt x="117380" y="161372"/>
                </a:lnTo>
                <a:lnTo>
                  <a:pt x="108733" y="172847"/>
                </a:lnTo>
                <a:lnTo>
                  <a:pt x="99158" y="186847"/>
                </a:lnTo>
                <a:lnTo>
                  <a:pt x="88966" y="202530"/>
                </a:lnTo>
                <a:lnTo>
                  <a:pt x="79630" y="214256"/>
                </a:lnTo>
                <a:lnTo>
                  <a:pt x="70867" y="223343"/>
                </a:lnTo>
                <a:lnTo>
                  <a:pt x="47191" y="244040"/>
                </a:lnTo>
                <a:lnTo>
                  <a:pt x="52223" y="238877"/>
                </a:lnTo>
                <a:lnTo>
                  <a:pt x="55135" y="237217"/>
                </a:lnTo>
                <a:lnTo>
                  <a:pt x="61758" y="235372"/>
                </a:lnTo>
                <a:lnTo>
                  <a:pt x="68934" y="234552"/>
                </a:lnTo>
                <a:lnTo>
                  <a:pt x="72626" y="234334"/>
                </a:lnTo>
                <a:lnTo>
                  <a:pt x="77627" y="232918"/>
                </a:lnTo>
                <a:lnTo>
                  <a:pt x="83502" y="230704"/>
                </a:lnTo>
                <a:lnTo>
                  <a:pt x="89957" y="227958"/>
                </a:lnTo>
                <a:lnTo>
                  <a:pt x="96801" y="226128"/>
                </a:lnTo>
                <a:lnTo>
                  <a:pt x="103904" y="224907"/>
                </a:lnTo>
                <a:lnTo>
                  <a:pt x="111180" y="224094"/>
                </a:lnTo>
                <a:lnTo>
                  <a:pt x="121109" y="223551"/>
                </a:lnTo>
                <a:lnTo>
                  <a:pt x="145690" y="222949"/>
                </a:lnTo>
                <a:lnTo>
                  <a:pt x="169885" y="222609"/>
                </a:lnTo>
                <a:lnTo>
                  <a:pt x="176756" y="223832"/>
                </a:lnTo>
                <a:lnTo>
                  <a:pt x="183878" y="225916"/>
                </a:lnTo>
                <a:lnTo>
                  <a:pt x="191165" y="228577"/>
                </a:lnTo>
                <a:lnTo>
                  <a:pt x="198563" y="231620"/>
                </a:lnTo>
                <a:lnTo>
                  <a:pt x="206035" y="234919"/>
                </a:lnTo>
                <a:lnTo>
                  <a:pt x="213557" y="238388"/>
                </a:lnTo>
                <a:lnTo>
                  <a:pt x="219841" y="241971"/>
                </a:lnTo>
                <a:lnTo>
                  <a:pt x="225300" y="245630"/>
                </a:lnTo>
                <a:lnTo>
                  <a:pt x="230210" y="249338"/>
                </a:lnTo>
                <a:lnTo>
                  <a:pt x="234753" y="254351"/>
                </a:lnTo>
                <a:lnTo>
                  <a:pt x="239052" y="260233"/>
                </a:lnTo>
                <a:lnTo>
                  <a:pt x="243188" y="266694"/>
                </a:lnTo>
                <a:lnTo>
                  <a:pt x="245945" y="273541"/>
                </a:lnTo>
                <a:lnTo>
                  <a:pt x="247784" y="280646"/>
                </a:lnTo>
                <a:lnTo>
                  <a:pt x="249825" y="294044"/>
                </a:lnTo>
                <a:lnTo>
                  <a:pt x="250733" y="304232"/>
                </a:lnTo>
                <a:lnTo>
                  <a:pt x="247750" y="316380"/>
                </a:lnTo>
                <a:lnTo>
                  <a:pt x="245177" y="323176"/>
                </a:lnTo>
                <a:lnTo>
                  <a:pt x="235487" y="350943"/>
                </a:lnTo>
                <a:lnTo>
                  <a:pt x="230651" y="358918"/>
                </a:lnTo>
                <a:lnTo>
                  <a:pt x="224887" y="365504"/>
                </a:lnTo>
                <a:lnTo>
                  <a:pt x="218505" y="371165"/>
                </a:lnTo>
                <a:lnTo>
                  <a:pt x="212980" y="377479"/>
                </a:lnTo>
                <a:lnTo>
                  <a:pt x="208026" y="384228"/>
                </a:lnTo>
                <a:lnTo>
                  <a:pt x="203454" y="391268"/>
                </a:lnTo>
                <a:lnTo>
                  <a:pt x="199136" y="397230"/>
                </a:lnTo>
                <a:lnTo>
                  <a:pt x="194987" y="402476"/>
                </a:lnTo>
                <a:lnTo>
                  <a:pt x="190952" y="407243"/>
                </a:lnTo>
                <a:lnTo>
                  <a:pt x="185721" y="411691"/>
                </a:lnTo>
                <a:lnTo>
                  <a:pt x="179694" y="415926"/>
                </a:lnTo>
                <a:lnTo>
                  <a:pt x="173136" y="420019"/>
                </a:lnTo>
                <a:lnTo>
                  <a:pt x="167494" y="424018"/>
                </a:lnTo>
                <a:lnTo>
                  <a:pt x="162462" y="427954"/>
                </a:lnTo>
                <a:lnTo>
                  <a:pt x="157838" y="431848"/>
                </a:lnTo>
                <a:lnTo>
                  <a:pt x="152215" y="434444"/>
                </a:lnTo>
                <a:lnTo>
                  <a:pt x="145927" y="436175"/>
                </a:lnTo>
                <a:lnTo>
                  <a:pt x="139195" y="437329"/>
                </a:lnTo>
                <a:lnTo>
                  <a:pt x="130896" y="438098"/>
                </a:lnTo>
                <a:lnTo>
                  <a:pt x="121554" y="438611"/>
                </a:lnTo>
                <a:lnTo>
                  <a:pt x="96976" y="439332"/>
                </a:lnTo>
                <a:lnTo>
                  <a:pt x="91320" y="439434"/>
                </a:lnTo>
                <a:lnTo>
                  <a:pt x="85010" y="438231"/>
                </a:lnTo>
                <a:lnTo>
                  <a:pt x="78263" y="436160"/>
                </a:lnTo>
                <a:lnTo>
                  <a:pt x="71225" y="433509"/>
                </a:lnTo>
                <a:lnTo>
                  <a:pt x="65263" y="431741"/>
                </a:lnTo>
                <a:lnTo>
                  <a:pt x="60019" y="430563"/>
                </a:lnTo>
                <a:lnTo>
                  <a:pt x="55252" y="429777"/>
                </a:lnTo>
                <a:lnTo>
                  <a:pt x="50805" y="427984"/>
                </a:lnTo>
                <a:lnTo>
                  <a:pt x="46570" y="425518"/>
                </a:lnTo>
                <a:lnTo>
                  <a:pt x="42476" y="422604"/>
                </a:lnTo>
                <a:lnTo>
                  <a:pt x="38478" y="418121"/>
                </a:lnTo>
                <a:lnTo>
                  <a:pt x="30647" y="406368"/>
                </a:lnTo>
                <a:lnTo>
                  <a:pt x="26782" y="402217"/>
                </a:lnTo>
                <a:lnTo>
                  <a:pt x="22934" y="399450"/>
                </a:lnTo>
                <a:lnTo>
                  <a:pt x="19099" y="397606"/>
                </a:lnTo>
                <a:lnTo>
                  <a:pt x="16542" y="395106"/>
                </a:lnTo>
                <a:lnTo>
                  <a:pt x="14838" y="392169"/>
                </a:lnTo>
                <a:lnTo>
                  <a:pt x="9053" y="378582"/>
                </a:lnTo>
                <a:lnTo>
                  <a:pt x="2682" y="365243"/>
                </a:lnTo>
                <a:lnTo>
                  <a:pt x="0" y="3481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2"/>
          <p:cNvSpPr/>
          <p:nvPr/>
        </p:nvSpPr>
        <p:spPr>
          <a:xfrm>
            <a:off x="5989320" y="4823459"/>
            <a:ext cx="308610" cy="434342"/>
          </a:xfrm>
          <a:custGeom>
            <a:avLst/>
            <a:gdLst/>
            <a:ahLst/>
            <a:cxnLst/>
            <a:rect l="0" t="0" r="0" b="0"/>
            <a:pathLst>
              <a:path w="308610" h="434342">
                <a:moveTo>
                  <a:pt x="0" y="0"/>
                </a:moveTo>
                <a:lnTo>
                  <a:pt x="6067" y="18203"/>
                </a:lnTo>
                <a:lnTo>
                  <a:pt x="9125" y="26106"/>
                </a:lnTo>
                <a:lnTo>
                  <a:pt x="12433" y="33914"/>
                </a:lnTo>
                <a:lnTo>
                  <a:pt x="19496" y="49363"/>
                </a:lnTo>
                <a:lnTo>
                  <a:pt x="34377" y="79977"/>
                </a:lnTo>
                <a:lnTo>
                  <a:pt x="38158" y="87608"/>
                </a:lnTo>
                <a:lnTo>
                  <a:pt x="43219" y="95236"/>
                </a:lnTo>
                <a:lnTo>
                  <a:pt x="49132" y="102861"/>
                </a:lnTo>
                <a:lnTo>
                  <a:pt x="55615" y="110484"/>
                </a:lnTo>
                <a:lnTo>
                  <a:pt x="61206" y="118106"/>
                </a:lnTo>
                <a:lnTo>
                  <a:pt x="66204" y="125728"/>
                </a:lnTo>
                <a:lnTo>
                  <a:pt x="70806" y="133348"/>
                </a:lnTo>
                <a:lnTo>
                  <a:pt x="76414" y="140969"/>
                </a:lnTo>
                <a:lnTo>
                  <a:pt x="82693" y="148590"/>
                </a:lnTo>
                <a:lnTo>
                  <a:pt x="89418" y="156210"/>
                </a:lnTo>
                <a:lnTo>
                  <a:pt x="103664" y="171450"/>
                </a:lnTo>
                <a:lnTo>
                  <a:pt x="111019" y="179070"/>
                </a:lnTo>
                <a:lnTo>
                  <a:pt x="117192" y="186690"/>
                </a:lnTo>
                <a:lnTo>
                  <a:pt x="122578" y="194310"/>
                </a:lnTo>
                <a:lnTo>
                  <a:pt x="127439" y="201930"/>
                </a:lnTo>
                <a:lnTo>
                  <a:pt x="134489" y="210820"/>
                </a:lnTo>
                <a:lnTo>
                  <a:pt x="142999" y="220557"/>
                </a:lnTo>
                <a:lnTo>
                  <a:pt x="152483" y="230858"/>
                </a:lnTo>
                <a:lnTo>
                  <a:pt x="162614" y="242806"/>
                </a:lnTo>
                <a:lnTo>
                  <a:pt x="184033" y="269627"/>
                </a:lnTo>
                <a:lnTo>
                  <a:pt x="193809" y="282621"/>
                </a:lnTo>
                <a:lnTo>
                  <a:pt x="218432" y="316574"/>
                </a:lnTo>
                <a:lnTo>
                  <a:pt x="224361" y="324079"/>
                </a:lnTo>
                <a:lnTo>
                  <a:pt x="229584" y="330353"/>
                </a:lnTo>
                <a:lnTo>
                  <a:pt x="234335" y="337076"/>
                </a:lnTo>
                <a:lnTo>
                  <a:pt x="238774" y="344097"/>
                </a:lnTo>
                <a:lnTo>
                  <a:pt x="243002" y="351318"/>
                </a:lnTo>
                <a:lnTo>
                  <a:pt x="248361" y="358672"/>
                </a:lnTo>
                <a:lnTo>
                  <a:pt x="254474" y="366115"/>
                </a:lnTo>
                <a:lnTo>
                  <a:pt x="266769" y="379888"/>
                </a:lnTo>
                <a:lnTo>
                  <a:pt x="276468" y="390243"/>
                </a:lnTo>
                <a:lnTo>
                  <a:pt x="285010" y="402465"/>
                </a:lnTo>
                <a:lnTo>
                  <a:pt x="294776" y="418872"/>
                </a:lnTo>
                <a:lnTo>
                  <a:pt x="299498" y="424502"/>
                </a:lnTo>
                <a:lnTo>
                  <a:pt x="308609" y="4343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3"/>
          <p:cNvSpPr/>
          <p:nvPr/>
        </p:nvSpPr>
        <p:spPr>
          <a:xfrm>
            <a:off x="5989320" y="4812029"/>
            <a:ext cx="285751" cy="354331"/>
          </a:xfrm>
          <a:custGeom>
            <a:avLst/>
            <a:gdLst/>
            <a:ahLst/>
            <a:cxnLst/>
            <a:rect l="0" t="0" r="0" b="0"/>
            <a:pathLst>
              <a:path w="285751" h="354331">
                <a:moveTo>
                  <a:pt x="285750" y="0"/>
                </a:moveTo>
                <a:lnTo>
                  <a:pt x="279682" y="6068"/>
                </a:lnTo>
                <a:lnTo>
                  <a:pt x="277894" y="9126"/>
                </a:lnTo>
                <a:lnTo>
                  <a:pt x="274109" y="19497"/>
                </a:lnTo>
                <a:lnTo>
                  <a:pt x="268722" y="26869"/>
                </a:lnTo>
                <a:lnTo>
                  <a:pt x="264238" y="31883"/>
                </a:lnTo>
                <a:lnTo>
                  <a:pt x="252482" y="44227"/>
                </a:lnTo>
                <a:lnTo>
                  <a:pt x="245791" y="52345"/>
                </a:lnTo>
                <a:lnTo>
                  <a:pt x="238790" y="61567"/>
                </a:lnTo>
                <a:lnTo>
                  <a:pt x="231583" y="71524"/>
                </a:lnTo>
                <a:lnTo>
                  <a:pt x="224239" y="80703"/>
                </a:lnTo>
                <a:lnTo>
                  <a:pt x="216803" y="89362"/>
                </a:lnTo>
                <a:lnTo>
                  <a:pt x="209305" y="97675"/>
                </a:lnTo>
                <a:lnTo>
                  <a:pt x="201766" y="108297"/>
                </a:lnTo>
                <a:lnTo>
                  <a:pt x="194201" y="120458"/>
                </a:lnTo>
                <a:lnTo>
                  <a:pt x="186617" y="133646"/>
                </a:lnTo>
                <a:lnTo>
                  <a:pt x="177751" y="146247"/>
                </a:lnTo>
                <a:lnTo>
                  <a:pt x="168031" y="158458"/>
                </a:lnTo>
                <a:lnTo>
                  <a:pt x="157740" y="170409"/>
                </a:lnTo>
                <a:lnTo>
                  <a:pt x="147070" y="182186"/>
                </a:lnTo>
                <a:lnTo>
                  <a:pt x="125054" y="205432"/>
                </a:lnTo>
                <a:lnTo>
                  <a:pt x="115119" y="216965"/>
                </a:lnTo>
                <a:lnTo>
                  <a:pt x="105956" y="228463"/>
                </a:lnTo>
                <a:lnTo>
                  <a:pt x="97307" y="239939"/>
                </a:lnTo>
                <a:lnTo>
                  <a:pt x="89001" y="250130"/>
                </a:lnTo>
                <a:lnTo>
                  <a:pt x="80924" y="259463"/>
                </a:lnTo>
                <a:lnTo>
                  <a:pt x="72999" y="268226"/>
                </a:lnTo>
                <a:lnTo>
                  <a:pt x="63906" y="279147"/>
                </a:lnTo>
                <a:lnTo>
                  <a:pt x="35445" y="314979"/>
                </a:lnTo>
                <a:lnTo>
                  <a:pt x="28710" y="323016"/>
                </a:lnTo>
                <a:lnTo>
                  <a:pt x="22949" y="329644"/>
                </a:lnTo>
                <a:lnTo>
                  <a:pt x="16549" y="340396"/>
                </a:lnTo>
                <a:lnTo>
                  <a:pt x="14843" y="345040"/>
                </a:lnTo>
                <a:lnTo>
                  <a:pt x="12436" y="348137"/>
                </a:lnTo>
                <a:lnTo>
                  <a:pt x="9560" y="350202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4"/>
          <p:cNvSpPr/>
          <p:nvPr/>
        </p:nvSpPr>
        <p:spPr>
          <a:xfrm>
            <a:off x="6617969" y="4791381"/>
            <a:ext cx="377191" cy="43509"/>
          </a:xfrm>
          <a:custGeom>
            <a:avLst/>
            <a:gdLst/>
            <a:ahLst/>
            <a:cxnLst/>
            <a:rect l="0" t="0" r="0" b="0"/>
            <a:pathLst>
              <a:path w="377191" h="43509">
                <a:moveTo>
                  <a:pt x="0" y="43508"/>
                </a:moveTo>
                <a:lnTo>
                  <a:pt x="82718" y="43508"/>
                </a:lnTo>
                <a:lnTo>
                  <a:pt x="93245" y="42238"/>
                </a:lnTo>
                <a:lnTo>
                  <a:pt x="104073" y="40122"/>
                </a:lnTo>
                <a:lnTo>
                  <a:pt x="115102" y="37441"/>
                </a:lnTo>
                <a:lnTo>
                  <a:pt x="126265" y="35653"/>
                </a:lnTo>
                <a:lnTo>
                  <a:pt x="137517" y="34462"/>
                </a:lnTo>
                <a:lnTo>
                  <a:pt x="148828" y="33667"/>
                </a:lnTo>
                <a:lnTo>
                  <a:pt x="160179" y="31868"/>
                </a:lnTo>
                <a:lnTo>
                  <a:pt x="171556" y="29398"/>
                </a:lnTo>
                <a:lnTo>
                  <a:pt x="182951" y="26481"/>
                </a:lnTo>
                <a:lnTo>
                  <a:pt x="201978" y="23267"/>
                </a:lnTo>
                <a:lnTo>
                  <a:pt x="253598" y="16309"/>
                </a:lnTo>
                <a:lnTo>
                  <a:pt x="274476" y="12676"/>
                </a:lnTo>
                <a:lnTo>
                  <a:pt x="290934" y="8983"/>
                </a:lnTo>
                <a:lnTo>
                  <a:pt x="304446" y="5252"/>
                </a:lnTo>
                <a:lnTo>
                  <a:pt x="314724" y="2764"/>
                </a:lnTo>
                <a:lnTo>
                  <a:pt x="322846" y="1105"/>
                </a:lnTo>
                <a:lnTo>
                  <a:pt x="329531" y="0"/>
                </a:lnTo>
                <a:lnTo>
                  <a:pt x="336528" y="533"/>
                </a:lnTo>
                <a:lnTo>
                  <a:pt x="343732" y="2158"/>
                </a:lnTo>
                <a:lnTo>
                  <a:pt x="361409" y="7824"/>
                </a:lnTo>
                <a:lnTo>
                  <a:pt x="367213" y="8598"/>
                </a:lnTo>
                <a:lnTo>
                  <a:pt x="377190" y="9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5"/>
          <p:cNvSpPr/>
          <p:nvPr/>
        </p:nvSpPr>
        <p:spPr>
          <a:xfrm>
            <a:off x="6629400" y="4869179"/>
            <a:ext cx="422910" cy="91441"/>
          </a:xfrm>
          <a:custGeom>
            <a:avLst/>
            <a:gdLst/>
            <a:ahLst/>
            <a:cxnLst/>
            <a:rect l="0" t="0" r="0" b="0"/>
            <a:pathLst>
              <a:path w="422910" h="91441">
                <a:moveTo>
                  <a:pt x="0" y="91440"/>
                </a:moveTo>
                <a:lnTo>
                  <a:pt x="12135" y="91440"/>
                </a:lnTo>
                <a:lnTo>
                  <a:pt x="16980" y="90171"/>
                </a:lnTo>
                <a:lnTo>
                  <a:pt x="21480" y="88054"/>
                </a:lnTo>
                <a:lnTo>
                  <a:pt x="25750" y="85373"/>
                </a:lnTo>
                <a:lnTo>
                  <a:pt x="31136" y="83585"/>
                </a:lnTo>
                <a:lnTo>
                  <a:pt x="43894" y="81599"/>
                </a:lnTo>
                <a:lnTo>
                  <a:pt x="55933" y="78530"/>
                </a:lnTo>
                <a:lnTo>
                  <a:pt x="71579" y="73943"/>
                </a:lnTo>
                <a:lnTo>
                  <a:pt x="89629" y="68345"/>
                </a:lnTo>
                <a:lnTo>
                  <a:pt x="109282" y="63344"/>
                </a:lnTo>
                <a:lnTo>
                  <a:pt x="130005" y="58739"/>
                </a:lnTo>
                <a:lnTo>
                  <a:pt x="151439" y="54399"/>
                </a:lnTo>
                <a:lnTo>
                  <a:pt x="169540" y="50237"/>
                </a:lnTo>
                <a:lnTo>
                  <a:pt x="185416" y="46191"/>
                </a:lnTo>
                <a:lnTo>
                  <a:pt x="199811" y="42225"/>
                </a:lnTo>
                <a:lnTo>
                  <a:pt x="246284" y="31043"/>
                </a:lnTo>
                <a:lnTo>
                  <a:pt x="323163" y="13855"/>
                </a:lnTo>
                <a:lnTo>
                  <a:pt x="344982" y="9237"/>
                </a:lnTo>
                <a:lnTo>
                  <a:pt x="362067" y="6158"/>
                </a:lnTo>
                <a:lnTo>
                  <a:pt x="375998" y="4106"/>
                </a:lnTo>
                <a:lnTo>
                  <a:pt x="4229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6"/>
          <p:cNvSpPr/>
          <p:nvPr/>
        </p:nvSpPr>
        <p:spPr>
          <a:xfrm>
            <a:off x="7132319" y="4491989"/>
            <a:ext cx="834391" cy="742762"/>
          </a:xfrm>
          <a:custGeom>
            <a:avLst/>
            <a:gdLst/>
            <a:ahLst/>
            <a:cxnLst/>
            <a:rect l="0" t="0" r="0" b="0"/>
            <a:pathLst>
              <a:path w="834391" h="742762">
                <a:moveTo>
                  <a:pt x="0" y="537211"/>
                </a:moveTo>
                <a:lnTo>
                  <a:pt x="0" y="543278"/>
                </a:lnTo>
                <a:lnTo>
                  <a:pt x="6773" y="553030"/>
                </a:lnTo>
                <a:lnTo>
                  <a:pt x="21480" y="572801"/>
                </a:lnTo>
                <a:lnTo>
                  <a:pt x="28597" y="586049"/>
                </a:lnTo>
                <a:lnTo>
                  <a:pt x="33873" y="600647"/>
                </a:lnTo>
                <a:lnTo>
                  <a:pt x="46391" y="620344"/>
                </a:lnTo>
                <a:lnTo>
                  <a:pt x="57349" y="637619"/>
                </a:lnTo>
                <a:lnTo>
                  <a:pt x="68639" y="654168"/>
                </a:lnTo>
                <a:lnTo>
                  <a:pt x="80028" y="671771"/>
                </a:lnTo>
                <a:lnTo>
                  <a:pt x="95254" y="689097"/>
                </a:lnTo>
                <a:lnTo>
                  <a:pt x="97793" y="694348"/>
                </a:lnTo>
                <a:lnTo>
                  <a:pt x="100613" y="706956"/>
                </a:lnTo>
                <a:lnTo>
                  <a:pt x="102636" y="711334"/>
                </a:lnTo>
                <a:lnTo>
                  <a:pt x="105254" y="714253"/>
                </a:lnTo>
                <a:lnTo>
                  <a:pt x="115007" y="721748"/>
                </a:lnTo>
                <a:lnTo>
                  <a:pt x="129681" y="735658"/>
                </a:lnTo>
                <a:lnTo>
                  <a:pt x="133443" y="738089"/>
                </a:lnTo>
                <a:lnTo>
                  <a:pt x="141012" y="740790"/>
                </a:lnTo>
                <a:lnTo>
                  <a:pt x="157767" y="742761"/>
                </a:lnTo>
                <a:lnTo>
                  <a:pt x="158518" y="741554"/>
                </a:lnTo>
                <a:lnTo>
                  <a:pt x="159352" y="736827"/>
                </a:lnTo>
                <a:lnTo>
                  <a:pt x="159823" y="660279"/>
                </a:lnTo>
                <a:lnTo>
                  <a:pt x="161159" y="625606"/>
                </a:lnTo>
                <a:lnTo>
                  <a:pt x="166030" y="553214"/>
                </a:lnTo>
                <a:lnTo>
                  <a:pt x="166567" y="525020"/>
                </a:lnTo>
                <a:lnTo>
                  <a:pt x="165654" y="502413"/>
                </a:lnTo>
                <a:lnTo>
                  <a:pt x="163776" y="483532"/>
                </a:lnTo>
                <a:lnTo>
                  <a:pt x="162525" y="467135"/>
                </a:lnTo>
                <a:lnTo>
                  <a:pt x="161690" y="452393"/>
                </a:lnTo>
                <a:lnTo>
                  <a:pt x="161133" y="438756"/>
                </a:lnTo>
                <a:lnTo>
                  <a:pt x="160167" y="326878"/>
                </a:lnTo>
                <a:lnTo>
                  <a:pt x="160021" y="124617"/>
                </a:lnTo>
                <a:lnTo>
                  <a:pt x="161291" y="119908"/>
                </a:lnTo>
                <a:lnTo>
                  <a:pt x="167876" y="107213"/>
                </a:lnTo>
                <a:lnTo>
                  <a:pt x="171661" y="95408"/>
                </a:lnTo>
                <a:lnTo>
                  <a:pt x="181153" y="82289"/>
                </a:lnTo>
                <a:lnTo>
                  <a:pt x="192570" y="70369"/>
                </a:lnTo>
                <a:lnTo>
                  <a:pt x="194420" y="69773"/>
                </a:lnTo>
                <a:lnTo>
                  <a:pt x="216134" y="68737"/>
                </a:lnTo>
                <a:lnTo>
                  <a:pt x="303686" y="68584"/>
                </a:lnTo>
                <a:lnTo>
                  <a:pt x="323108" y="67313"/>
                </a:lnTo>
                <a:lnTo>
                  <a:pt x="338595" y="65196"/>
                </a:lnTo>
                <a:lnTo>
                  <a:pt x="363848" y="60726"/>
                </a:lnTo>
                <a:lnTo>
                  <a:pt x="387770" y="58740"/>
                </a:lnTo>
                <a:lnTo>
                  <a:pt x="411102" y="54470"/>
                </a:lnTo>
                <a:lnTo>
                  <a:pt x="435443" y="49609"/>
                </a:lnTo>
                <a:lnTo>
                  <a:pt x="449045" y="48313"/>
                </a:lnTo>
                <a:lnTo>
                  <a:pt x="463194" y="47449"/>
                </a:lnTo>
                <a:lnTo>
                  <a:pt x="489074" y="43102"/>
                </a:lnTo>
                <a:lnTo>
                  <a:pt x="542801" y="29963"/>
                </a:lnTo>
                <a:lnTo>
                  <a:pt x="556178" y="27595"/>
                </a:lnTo>
                <a:lnTo>
                  <a:pt x="581200" y="24965"/>
                </a:lnTo>
                <a:lnTo>
                  <a:pt x="605021" y="20409"/>
                </a:lnTo>
                <a:lnTo>
                  <a:pt x="628308" y="15421"/>
                </a:lnTo>
                <a:lnTo>
                  <a:pt x="666649" y="11343"/>
                </a:lnTo>
                <a:lnTo>
                  <a:pt x="703959" y="5888"/>
                </a:lnTo>
                <a:lnTo>
                  <a:pt x="719496" y="3926"/>
                </a:lnTo>
                <a:lnTo>
                  <a:pt x="743533" y="1745"/>
                </a:lnTo>
                <a:lnTo>
                  <a:pt x="762683" y="776"/>
                </a:lnTo>
                <a:lnTo>
                  <a:pt x="787744" y="230"/>
                </a:lnTo>
                <a:lnTo>
                  <a:pt x="8343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7"/>
          <p:cNvSpPr/>
          <p:nvPr/>
        </p:nvSpPr>
        <p:spPr>
          <a:xfrm>
            <a:off x="7434344" y="4641121"/>
            <a:ext cx="406636" cy="399509"/>
          </a:xfrm>
          <a:custGeom>
            <a:avLst/>
            <a:gdLst/>
            <a:ahLst/>
            <a:cxnLst/>
            <a:rect l="0" t="0" r="0" b="0"/>
            <a:pathLst>
              <a:path w="406636" h="399509">
                <a:moveTo>
                  <a:pt x="6586" y="125188"/>
                </a:moveTo>
                <a:lnTo>
                  <a:pt x="518" y="106985"/>
                </a:lnTo>
                <a:lnTo>
                  <a:pt x="0" y="101623"/>
                </a:lnTo>
                <a:lnTo>
                  <a:pt x="926" y="98048"/>
                </a:lnTo>
                <a:lnTo>
                  <a:pt x="11535" y="86243"/>
                </a:lnTo>
                <a:lnTo>
                  <a:pt x="44715" y="52776"/>
                </a:lnTo>
                <a:lnTo>
                  <a:pt x="52319" y="41782"/>
                </a:lnTo>
                <a:lnTo>
                  <a:pt x="56125" y="35294"/>
                </a:lnTo>
                <a:lnTo>
                  <a:pt x="67126" y="24699"/>
                </a:lnTo>
                <a:lnTo>
                  <a:pt x="73616" y="20096"/>
                </a:lnTo>
                <a:lnTo>
                  <a:pt x="80483" y="17026"/>
                </a:lnTo>
                <a:lnTo>
                  <a:pt x="87600" y="14980"/>
                </a:lnTo>
                <a:lnTo>
                  <a:pt x="94885" y="13616"/>
                </a:lnTo>
                <a:lnTo>
                  <a:pt x="103552" y="11437"/>
                </a:lnTo>
                <a:lnTo>
                  <a:pt x="113140" y="8714"/>
                </a:lnTo>
                <a:lnTo>
                  <a:pt x="123341" y="5629"/>
                </a:lnTo>
                <a:lnTo>
                  <a:pt x="132683" y="3572"/>
                </a:lnTo>
                <a:lnTo>
                  <a:pt x="141450" y="2201"/>
                </a:lnTo>
                <a:lnTo>
                  <a:pt x="149836" y="1287"/>
                </a:lnTo>
                <a:lnTo>
                  <a:pt x="162539" y="271"/>
                </a:lnTo>
                <a:lnTo>
                  <a:pt x="167704" y="0"/>
                </a:lnTo>
                <a:lnTo>
                  <a:pt x="180217" y="3086"/>
                </a:lnTo>
                <a:lnTo>
                  <a:pt x="187110" y="5687"/>
                </a:lnTo>
                <a:lnTo>
                  <a:pt x="194245" y="7420"/>
                </a:lnTo>
                <a:lnTo>
                  <a:pt x="201542" y="8576"/>
                </a:lnTo>
                <a:lnTo>
                  <a:pt x="208946" y="9347"/>
                </a:lnTo>
                <a:lnTo>
                  <a:pt x="220560" y="13590"/>
                </a:lnTo>
                <a:lnTo>
                  <a:pt x="229955" y="19709"/>
                </a:lnTo>
                <a:lnTo>
                  <a:pt x="238365" y="26662"/>
                </a:lnTo>
                <a:lnTo>
                  <a:pt x="246335" y="37372"/>
                </a:lnTo>
                <a:lnTo>
                  <a:pt x="254111" y="49329"/>
                </a:lnTo>
                <a:lnTo>
                  <a:pt x="261800" y="58877"/>
                </a:lnTo>
                <a:lnTo>
                  <a:pt x="264358" y="67011"/>
                </a:lnTo>
                <a:lnTo>
                  <a:pt x="266064" y="77513"/>
                </a:lnTo>
                <a:lnTo>
                  <a:pt x="267201" y="89595"/>
                </a:lnTo>
                <a:lnTo>
                  <a:pt x="267960" y="100189"/>
                </a:lnTo>
                <a:lnTo>
                  <a:pt x="268464" y="109792"/>
                </a:lnTo>
                <a:lnTo>
                  <a:pt x="268802" y="118734"/>
                </a:lnTo>
                <a:lnTo>
                  <a:pt x="267757" y="127236"/>
                </a:lnTo>
                <a:lnTo>
                  <a:pt x="265789" y="135443"/>
                </a:lnTo>
                <a:lnTo>
                  <a:pt x="263208" y="143455"/>
                </a:lnTo>
                <a:lnTo>
                  <a:pt x="260217" y="151336"/>
                </a:lnTo>
                <a:lnTo>
                  <a:pt x="256953" y="159130"/>
                </a:lnTo>
                <a:lnTo>
                  <a:pt x="253507" y="166866"/>
                </a:lnTo>
                <a:lnTo>
                  <a:pt x="249940" y="175834"/>
                </a:lnTo>
                <a:lnTo>
                  <a:pt x="242589" y="195958"/>
                </a:lnTo>
                <a:lnTo>
                  <a:pt x="238851" y="205388"/>
                </a:lnTo>
                <a:lnTo>
                  <a:pt x="235090" y="214215"/>
                </a:lnTo>
                <a:lnTo>
                  <a:pt x="227523" y="230795"/>
                </a:lnTo>
                <a:lnTo>
                  <a:pt x="219926" y="246631"/>
                </a:lnTo>
                <a:lnTo>
                  <a:pt x="214853" y="254410"/>
                </a:lnTo>
                <a:lnTo>
                  <a:pt x="208931" y="262137"/>
                </a:lnTo>
                <a:lnTo>
                  <a:pt x="202442" y="269827"/>
                </a:lnTo>
                <a:lnTo>
                  <a:pt x="191847" y="281759"/>
                </a:lnTo>
                <a:lnTo>
                  <a:pt x="181634" y="292565"/>
                </a:lnTo>
                <a:lnTo>
                  <a:pt x="153094" y="321518"/>
                </a:lnTo>
                <a:lnTo>
                  <a:pt x="141127" y="330133"/>
                </a:lnTo>
                <a:lnTo>
                  <a:pt x="134380" y="334208"/>
                </a:lnTo>
                <a:lnTo>
                  <a:pt x="116722" y="345509"/>
                </a:lnTo>
                <a:lnTo>
                  <a:pt x="92546" y="361325"/>
                </a:lnTo>
                <a:lnTo>
                  <a:pt x="82466" y="366875"/>
                </a:lnTo>
                <a:lnTo>
                  <a:pt x="70790" y="372305"/>
                </a:lnTo>
                <a:lnTo>
                  <a:pt x="61368" y="374718"/>
                </a:lnTo>
                <a:lnTo>
                  <a:pt x="48923" y="376076"/>
                </a:lnTo>
                <a:lnTo>
                  <a:pt x="37192" y="376479"/>
                </a:lnTo>
                <a:lnTo>
                  <a:pt x="34610" y="375265"/>
                </a:lnTo>
                <a:lnTo>
                  <a:pt x="32888" y="373186"/>
                </a:lnTo>
                <a:lnTo>
                  <a:pt x="30125" y="366792"/>
                </a:lnTo>
                <a:lnTo>
                  <a:pt x="29505" y="355515"/>
                </a:lnTo>
                <a:lnTo>
                  <a:pt x="29463" y="348232"/>
                </a:lnTo>
                <a:lnTo>
                  <a:pt x="30728" y="346274"/>
                </a:lnTo>
                <a:lnTo>
                  <a:pt x="32840" y="344969"/>
                </a:lnTo>
                <a:lnTo>
                  <a:pt x="35518" y="344099"/>
                </a:lnTo>
                <a:lnTo>
                  <a:pt x="45268" y="336359"/>
                </a:lnTo>
                <a:lnTo>
                  <a:pt x="51423" y="330739"/>
                </a:lnTo>
                <a:lnTo>
                  <a:pt x="58068" y="325722"/>
                </a:lnTo>
                <a:lnTo>
                  <a:pt x="65037" y="321107"/>
                </a:lnTo>
                <a:lnTo>
                  <a:pt x="72224" y="316761"/>
                </a:lnTo>
                <a:lnTo>
                  <a:pt x="83594" y="308545"/>
                </a:lnTo>
                <a:lnTo>
                  <a:pt x="88405" y="304576"/>
                </a:lnTo>
                <a:lnTo>
                  <a:pt x="95421" y="300660"/>
                </a:lnTo>
                <a:lnTo>
                  <a:pt x="103910" y="296780"/>
                </a:lnTo>
                <a:lnTo>
                  <a:pt x="113379" y="292923"/>
                </a:lnTo>
                <a:lnTo>
                  <a:pt x="122231" y="290351"/>
                </a:lnTo>
                <a:lnTo>
                  <a:pt x="130673" y="288637"/>
                </a:lnTo>
                <a:lnTo>
                  <a:pt x="138840" y="287494"/>
                </a:lnTo>
                <a:lnTo>
                  <a:pt x="146825" y="286732"/>
                </a:lnTo>
                <a:lnTo>
                  <a:pt x="154688" y="286225"/>
                </a:lnTo>
                <a:lnTo>
                  <a:pt x="162471" y="285886"/>
                </a:lnTo>
                <a:lnTo>
                  <a:pt x="177891" y="285510"/>
                </a:lnTo>
                <a:lnTo>
                  <a:pt x="214555" y="285268"/>
                </a:lnTo>
                <a:lnTo>
                  <a:pt x="223972" y="286518"/>
                </a:lnTo>
                <a:lnTo>
                  <a:pt x="232790" y="288621"/>
                </a:lnTo>
                <a:lnTo>
                  <a:pt x="241208" y="291294"/>
                </a:lnTo>
                <a:lnTo>
                  <a:pt x="249361" y="295615"/>
                </a:lnTo>
                <a:lnTo>
                  <a:pt x="257335" y="301036"/>
                </a:lnTo>
                <a:lnTo>
                  <a:pt x="265192" y="307190"/>
                </a:lnTo>
                <a:lnTo>
                  <a:pt x="274240" y="313833"/>
                </a:lnTo>
                <a:lnTo>
                  <a:pt x="294453" y="327987"/>
                </a:lnTo>
                <a:lnTo>
                  <a:pt x="303907" y="334047"/>
                </a:lnTo>
                <a:lnTo>
                  <a:pt x="312750" y="339358"/>
                </a:lnTo>
                <a:lnTo>
                  <a:pt x="321185" y="344168"/>
                </a:lnTo>
                <a:lnTo>
                  <a:pt x="328079" y="349915"/>
                </a:lnTo>
                <a:lnTo>
                  <a:pt x="333944" y="356286"/>
                </a:lnTo>
                <a:lnTo>
                  <a:pt x="339125" y="363073"/>
                </a:lnTo>
                <a:lnTo>
                  <a:pt x="351655" y="374002"/>
                </a:lnTo>
                <a:lnTo>
                  <a:pt x="358551" y="378694"/>
                </a:lnTo>
                <a:lnTo>
                  <a:pt x="363149" y="383092"/>
                </a:lnTo>
                <a:lnTo>
                  <a:pt x="366214" y="387294"/>
                </a:lnTo>
                <a:lnTo>
                  <a:pt x="368258" y="391366"/>
                </a:lnTo>
                <a:lnTo>
                  <a:pt x="370891" y="394080"/>
                </a:lnTo>
                <a:lnTo>
                  <a:pt x="373916" y="395889"/>
                </a:lnTo>
                <a:lnTo>
                  <a:pt x="380663" y="397900"/>
                </a:lnTo>
                <a:lnTo>
                  <a:pt x="391602" y="399032"/>
                </a:lnTo>
                <a:lnTo>
                  <a:pt x="395343" y="399191"/>
                </a:lnTo>
                <a:lnTo>
                  <a:pt x="406635" y="3995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18"/>
          <p:cNvSpPr/>
          <p:nvPr/>
        </p:nvSpPr>
        <p:spPr>
          <a:xfrm>
            <a:off x="5577840" y="5486445"/>
            <a:ext cx="788670" cy="68535"/>
          </a:xfrm>
          <a:custGeom>
            <a:avLst/>
            <a:gdLst/>
            <a:ahLst/>
            <a:cxnLst/>
            <a:rect l="0" t="0" r="0" b="0"/>
            <a:pathLst>
              <a:path w="788670" h="68535">
                <a:moveTo>
                  <a:pt x="0" y="57105"/>
                </a:moveTo>
                <a:lnTo>
                  <a:pt x="18203" y="51037"/>
                </a:lnTo>
                <a:lnTo>
                  <a:pt x="24835" y="47979"/>
                </a:lnTo>
                <a:lnTo>
                  <a:pt x="30526" y="44671"/>
                </a:lnTo>
                <a:lnTo>
                  <a:pt x="35591" y="41195"/>
                </a:lnTo>
                <a:lnTo>
                  <a:pt x="42777" y="37608"/>
                </a:lnTo>
                <a:lnTo>
                  <a:pt x="51378" y="33947"/>
                </a:lnTo>
                <a:lnTo>
                  <a:pt x="60922" y="30236"/>
                </a:lnTo>
                <a:lnTo>
                  <a:pt x="71095" y="27762"/>
                </a:lnTo>
                <a:lnTo>
                  <a:pt x="81686" y="26113"/>
                </a:lnTo>
                <a:lnTo>
                  <a:pt x="92558" y="25013"/>
                </a:lnTo>
                <a:lnTo>
                  <a:pt x="103615" y="23010"/>
                </a:lnTo>
                <a:lnTo>
                  <a:pt x="114797" y="20405"/>
                </a:lnTo>
                <a:lnTo>
                  <a:pt x="126061" y="17398"/>
                </a:lnTo>
                <a:lnTo>
                  <a:pt x="138650" y="15393"/>
                </a:lnTo>
                <a:lnTo>
                  <a:pt x="152123" y="14058"/>
                </a:lnTo>
                <a:lnTo>
                  <a:pt x="166186" y="13166"/>
                </a:lnTo>
                <a:lnTo>
                  <a:pt x="180640" y="11302"/>
                </a:lnTo>
                <a:lnTo>
                  <a:pt x="195357" y="8790"/>
                </a:lnTo>
                <a:lnTo>
                  <a:pt x="210248" y="5845"/>
                </a:lnTo>
                <a:lnTo>
                  <a:pt x="226525" y="3881"/>
                </a:lnTo>
                <a:lnTo>
                  <a:pt x="243727" y="2572"/>
                </a:lnTo>
                <a:lnTo>
                  <a:pt x="261545" y="1700"/>
                </a:lnTo>
                <a:lnTo>
                  <a:pt x="294889" y="730"/>
                </a:lnTo>
                <a:lnTo>
                  <a:pt x="397465" y="23"/>
                </a:lnTo>
                <a:lnTo>
                  <a:pt x="413567" y="0"/>
                </a:lnTo>
                <a:lnTo>
                  <a:pt x="437001" y="1255"/>
                </a:lnTo>
                <a:lnTo>
                  <a:pt x="496906" y="6036"/>
                </a:lnTo>
                <a:lnTo>
                  <a:pt x="521770" y="9088"/>
                </a:lnTo>
                <a:lnTo>
                  <a:pt x="542156" y="12394"/>
                </a:lnTo>
                <a:lnTo>
                  <a:pt x="559557" y="15867"/>
                </a:lnTo>
                <a:lnTo>
                  <a:pt x="576239" y="18183"/>
                </a:lnTo>
                <a:lnTo>
                  <a:pt x="592439" y="19727"/>
                </a:lnTo>
                <a:lnTo>
                  <a:pt x="608319" y="20756"/>
                </a:lnTo>
                <a:lnTo>
                  <a:pt x="623986" y="22712"/>
                </a:lnTo>
                <a:lnTo>
                  <a:pt x="639510" y="25286"/>
                </a:lnTo>
                <a:lnTo>
                  <a:pt x="654940" y="28272"/>
                </a:lnTo>
                <a:lnTo>
                  <a:pt x="671577" y="32803"/>
                </a:lnTo>
                <a:lnTo>
                  <a:pt x="689018" y="38363"/>
                </a:lnTo>
                <a:lnTo>
                  <a:pt x="750500" y="59470"/>
                </a:lnTo>
                <a:lnTo>
                  <a:pt x="760683" y="62492"/>
                </a:lnTo>
                <a:lnTo>
                  <a:pt x="768741" y="64506"/>
                </a:lnTo>
                <a:lnTo>
                  <a:pt x="788669" y="685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19"/>
          <p:cNvSpPr/>
          <p:nvPr/>
        </p:nvSpPr>
        <p:spPr>
          <a:xfrm>
            <a:off x="5829300" y="5635798"/>
            <a:ext cx="326045" cy="465975"/>
          </a:xfrm>
          <a:custGeom>
            <a:avLst/>
            <a:gdLst/>
            <a:ahLst/>
            <a:cxnLst/>
            <a:rect l="0" t="0" r="0" b="0"/>
            <a:pathLst>
              <a:path w="326045" h="465975">
                <a:moveTo>
                  <a:pt x="0" y="102061"/>
                </a:moveTo>
                <a:lnTo>
                  <a:pt x="6067" y="89926"/>
                </a:lnTo>
                <a:lnTo>
                  <a:pt x="15908" y="76311"/>
                </a:lnTo>
                <a:lnTo>
                  <a:pt x="20766" y="72195"/>
                </a:lnTo>
                <a:lnTo>
                  <a:pt x="26544" y="68180"/>
                </a:lnTo>
                <a:lnTo>
                  <a:pt x="32935" y="64234"/>
                </a:lnTo>
                <a:lnTo>
                  <a:pt x="39737" y="60333"/>
                </a:lnTo>
                <a:lnTo>
                  <a:pt x="54068" y="52612"/>
                </a:lnTo>
                <a:lnTo>
                  <a:pt x="76415" y="41125"/>
                </a:lnTo>
                <a:lnTo>
                  <a:pt x="87774" y="36037"/>
                </a:lnTo>
                <a:lnTo>
                  <a:pt x="117327" y="23611"/>
                </a:lnTo>
                <a:lnTo>
                  <a:pt x="131557" y="18011"/>
                </a:lnTo>
                <a:lnTo>
                  <a:pt x="157530" y="8402"/>
                </a:lnTo>
                <a:lnTo>
                  <a:pt x="168520" y="5332"/>
                </a:lnTo>
                <a:lnTo>
                  <a:pt x="178387" y="3285"/>
                </a:lnTo>
                <a:lnTo>
                  <a:pt x="187504" y="1921"/>
                </a:lnTo>
                <a:lnTo>
                  <a:pt x="196123" y="1011"/>
                </a:lnTo>
                <a:lnTo>
                  <a:pt x="204408" y="404"/>
                </a:lnTo>
                <a:lnTo>
                  <a:pt x="212471" y="0"/>
                </a:lnTo>
                <a:lnTo>
                  <a:pt x="220388" y="1000"/>
                </a:lnTo>
                <a:lnTo>
                  <a:pt x="228205" y="2938"/>
                </a:lnTo>
                <a:lnTo>
                  <a:pt x="235957" y="5499"/>
                </a:lnTo>
                <a:lnTo>
                  <a:pt x="242394" y="8476"/>
                </a:lnTo>
                <a:lnTo>
                  <a:pt x="247956" y="11731"/>
                </a:lnTo>
                <a:lnTo>
                  <a:pt x="252934" y="15171"/>
                </a:lnTo>
                <a:lnTo>
                  <a:pt x="256252" y="18735"/>
                </a:lnTo>
                <a:lnTo>
                  <a:pt x="258465" y="22380"/>
                </a:lnTo>
                <a:lnTo>
                  <a:pt x="259940" y="26081"/>
                </a:lnTo>
                <a:lnTo>
                  <a:pt x="261578" y="40352"/>
                </a:lnTo>
                <a:lnTo>
                  <a:pt x="262015" y="49492"/>
                </a:lnTo>
                <a:lnTo>
                  <a:pt x="261037" y="58125"/>
                </a:lnTo>
                <a:lnTo>
                  <a:pt x="259115" y="66421"/>
                </a:lnTo>
                <a:lnTo>
                  <a:pt x="246904" y="104052"/>
                </a:lnTo>
                <a:lnTo>
                  <a:pt x="239532" y="118629"/>
                </a:lnTo>
                <a:lnTo>
                  <a:pt x="229538" y="135966"/>
                </a:lnTo>
                <a:lnTo>
                  <a:pt x="217795" y="155145"/>
                </a:lnTo>
                <a:lnTo>
                  <a:pt x="207427" y="170470"/>
                </a:lnTo>
                <a:lnTo>
                  <a:pt x="197974" y="183227"/>
                </a:lnTo>
                <a:lnTo>
                  <a:pt x="189133" y="194272"/>
                </a:lnTo>
                <a:lnTo>
                  <a:pt x="181968" y="204175"/>
                </a:lnTo>
                <a:lnTo>
                  <a:pt x="175922" y="213317"/>
                </a:lnTo>
                <a:lnTo>
                  <a:pt x="170621" y="221952"/>
                </a:lnTo>
                <a:lnTo>
                  <a:pt x="164548" y="230248"/>
                </a:lnTo>
                <a:lnTo>
                  <a:pt x="157958" y="238319"/>
                </a:lnTo>
                <a:lnTo>
                  <a:pt x="145133" y="252791"/>
                </a:lnTo>
                <a:lnTo>
                  <a:pt x="135201" y="263456"/>
                </a:lnTo>
                <a:lnTo>
                  <a:pt x="130773" y="266808"/>
                </a:lnTo>
                <a:lnTo>
                  <a:pt x="122468" y="270532"/>
                </a:lnTo>
                <a:lnTo>
                  <a:pt x="114544" y="272187"/>
                </a:lnTo>
                <a:lnTo>
                  <a:pt x="103553" y="273434"/>
                </a:lnTo>
                <a:lnTo>
                  <a:pt x="103072" y="267420"/>
                </a:lnTo>
                <a:lnTo>
                  <a:pt x="113120" y="257681"/>
                </a:lnTo>
                <a:lnTo>
                  <a:pt x="121133" y="251527"/>
                </a:lnTo>
                <a:lnTo>
                  <a:pt x="129015" y="244886"/>
                </a:lnTo>
                <a:lnTo>
                  <a:pt x="136810" y="237917"/>
                </a:lnTo>
                <a:lnTo>
                  <a:pt x="144547" y="230733"/>
                </a:lnTo>
                <a:lnTo>
                  <a:pt x="152244" y="224672"/>
                </a:lnTo>
                <a:lnTo>
                  <a:pt x="159916" y="219362"/>
                </a:lnTo>
                <a:lnTo>
                  <a:pt x="167571" y="214552"/>
                </a:lnTo>
                <a:lnTo>
                  <a:pt x="175213" y="208805"/>
                </a:lnTo>
                <a:lnTo>
                  <a:pt x="182849" y="202434"/>
                </a:lnTo>
                <a:lnTo>
                  <a:pt x="190479" y="195647"/>
                </a:lnTo>
                <a:lnTo>
                  <a:pt x="199376" y="189852"/>
                </a:lnTo>
                <a:lnTo>
                  <a:pt x="209117" y="184718"/>
                </a:lnTo>
                <a:lnTo>
                  <a:pt x="219421" y="180026"/>
                </a:lnTo>
                <a:lnTo>
                  <a:pt x="228831" y="176898"/>
                </a:lnTo>
                <a:lnTo>
                  <a:pt x="237644" y="174812"/>
                </a:lnTo>
                <a:lnTo>
                  <a:pt x="246059" y="173422"/>
                </a:lnTo>
                <a:lnTo>
                  <a:pt x="254210" y="172495"/>
                </a:lnTo>
                <a:lnTo>
                  <a:pt x="262183" y="171877"/>
                </a:lnTo>
                <a:lnTo>
                  <a:pt x="270038" y="171465"/>
                </a:lnTo>
                <a:lnTo>
                  <a:pt x="285540" y="171008"/>
                </a:lnTo>
                <a:lnTo>
                  <a:pt x="310120" y="170714"/>
                </a:lnTo>
                <a:lnTo>
                  <a:pt x="313426" y="171959"/>
                </a:lnTo>
                <a:lnTo>
                  <a:pt x="315631" y="174060"/>
                </a:lnTo>
                <a:lnTo>
                  <a:pt x="319350" y="179781"/>
                </a:lnTo>
                <a:lnTo>
                  <a:pt x="325237" y="186557"/>
                </a:lnTo>
                <a:lnTo>
                  <a:pt x="326044" y="191412"/>
                </a:lnTo>
                <a:lnTo>
                  <a:pt x="323555" y="203580"/>
                </a:lnTo>
                <a:lnTo>
                  <a:pt x="321602" y="217454"/>
                </a:lnTo>
                <a:lnTo>
                  <a:pt x="321081" y="224710"/>
                </a:lnTo>
                <a:lnTo>
                  <a:pt x="318194" y="233357"/>
                </a:lnTo>
                <a:lnTo>
                  <a:pt x="313729" y="242932"/>
                </a:lnTo>
                <a:lnTo>
                  <a:pt x="308212" y="253125"/>
                </a:lnTo>
                <a:lnTo>
                  <a:pt x="301995" y="263731"/>
                </a:lnTo>
                <a:lnTo>
                  <a:pt x="288313" y="285675"/>
                </a:lnTo>
                <a:lnTo>
                  <a:pt x="282378" y="296860"/>
                </a:lnTo>
                <a:lnTo>
                  <a:pt x="277152" y="308127"/>
                </a:lnTo>
                <a:lnTo>
                  <a:pt x="272398" y="319448"/>
                </a:lnTo>
                <a:lnTo>
                  <a:pt x="265418" y="330806"/>
                </a:lnTo>
                <a:lnTo>
                  <a:pt x="256956" y="342188"/>
                </a:lnTo>
                <a:lnTo>
                  <a:pt x="247504" y="353586"/>
                </a:lnTo>
                <a:lnTo>
                  <a:pt x="238662" y="363724"/>
                </a:lnTo>
                <a:lnTo>
                  <a:pt x="230228" y="373023"/>
                </a:lnTo>
                <a:lnTo>
                  <a:pt x="214083" y="390129"/>
                </a:lnTo>
                <a:lnTo>
                  <a:pt x="175355" y="429525"/>
                </a:lnTo>
                <a:lnTo>
                  <a:pt x="167703" y="435940"/>
                </a:lnTo>
                <a:lnTo>
                  <a:pt x="160062" y="441488"/>
                </a:lnTo>
                <a:lnTo>
                  <a:pt x="152428" y="446456"/>
                </a:lnTo>
                <a:lnTo>
                  <a:pt x="144798" y="449767"/>
                </a:lnTo>
                <a:lnTo>
                  <a:pt x="137172" y="451975"/>
                </a:lnTo>
                <a:lnTo>
                  <a:pt x="129548" y="453447"/>
                </a:lnTo>
                <a:lnTo>
                  <a:pt x="121925" y="455699"/>
                </a:lnTo>
                <a:lnTo>
                  <a:pt x="114304" y="458469"/>
                </a:lnTo>
                <a:lnTo>
                  <a:pt x="106682" y="461587"/>
                </a:lnTo>
                <a:lnTo>
                  <a:pt x="99061" y="463665"/>
                </a:lnTo>
                <a:lnTo>
                  <a:pt x="91441" y="465050"/>
                </a:lnTo>
                <a:lnTo>
                  <a:pt x="83821" y="465974"/>
                </a:lnTo>
                <a:lnTo>
                  <a:pt x="77470" y="465320"/>
                </a:lnTo>
                <a:lnTo>
                  <a:pt x="71966" y="463614"/>
                </a:lnTo>
                <a:lnTo>
                  <a:pt x="62465" y="459601"/>
                </a:lnTo>
                <a:lnTo>
                  <a:pt x="54009" y="457818"/>
                </a:lnTo>
                <a:lnTo>
                  <a:pt x="46017" y="453639"/>
                </a:lnTo>
                <a:lnTo>
                  <a:pt x="42108" y="450746"/>
                </a:lnTo>
                <a:lnTo>
                  <a:pt x="34377" y="447533"/>
                </a:lnTo>
                <a:lnTo>
                  <a:pt x="30538" y="446676"/>
                </a:lnTo>
                <a:lnTo>
                  <a:pt x="27979" y="443564"/>
                </a:lnTo>
                <a:lnTo>
                  <a:pt x="26272" y="438950"/>
                </a:lnTo>
                <a:lnTo>
                  <a:pt x="23871" y="427093"/>
                </a:lnTo>
                <a:lnTo>
                  <a:pt x="22859" y="4106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0"/>
          <p:cNvSpPr/>
          <p:nvPr/>
        </p:nvSpPr>
        <p:spPr>
          <a:xfrm>
            <a:off x="7109459" y="5246369"/>
            <a:ext cx="720092" cy="171451"/>
          </a:xfrm>
          <a:custGeom>
            <a:avLst/>
            <a:gdLst/>
            <a:ahLst/>
            <a:cxnLst/>
            <a:rect l="0" t="0" r="0" b="0"/>
            <a:pathLst>
              <a:path w="720092" h="171451">
                <a:moveTo>
                  <a:pt x="0" y="171450"/>
                </a:moveTo>
                <a:lnTo>
                  <a:pt x="31819" y="155541"/>
                </a:lnTo>
                <a:lnTo>
                  <a:pt x="49702" y="151680"/>
                </a:lnTo>
                <a:lnTo>
                  <a:pt x="59805" y="150650"/>
                </a:lnTo>
                <a:lnTo>
                  <a:pt x="70350" y="147424"/>
                </a:lnTo>
                <a:lnTo>
                  <a:pt x="81190" y="142732"/>
                </a:lnTo>
                <a:lnTo>
                  <a:pt x="92227" y="137065"/>
                </a:lnTo>
                <a:lnTo>
                  <a:pt x="104664" y="132017"/>
                </a:lnTo>
                <a:lnTo>
                  <a:pt x="118037" y="127382"/>
                </a:lnTo>
                <a:lnTo>
                  <a:pt x="132032" y="123021"/>
                </a:lnTo>
                <a:lnTo>
                  <a:pt x="161128" y="114790"/>
                </a:lnTo>
                <a:lnTo>
                  <a:pt x="221199" y="99157"/>
                </a:lnTo>
                <a:lnTo>
                  <a:pt x="254944" y="91483"/>
                </a:lnTo>
                <a:lnTo>
                  <a:pt x="272833" y="87659"/>
                </a:lnTo>
                <a:lnTo>
                  <a:pt x="291109" y="82569"/>
                </a:lnTo>
                <a:lnTo>
                  <a:pt x="309643" y="76637"/>
                </a:lnTo>
                <a:lnTo>
                  <a:pt x="328349" y="70141"/>
                </a:lnTo>
                <a:lnTo>
                  <a:pt x="357330" y="62001"/>
                </a:lnTo>
                <a:lnTo>
                  <a:pt x="514683" y="22700"/>
                </a:lnTo>
                <a:lnTo>
                  <a:pt x="534893" y="18943"/>
                </a:lnTo>
                <a:lnTo>
                  <a:pt x="553445" y="16439"/>
                </a:lnTo>
                <a:lnTo>
                  <a:pt x="570893" y="14769"/>
                </a:lnTo>
                <a:lnTo>
                  <a:pt x="586336" y="12387"/>
                </a:lnTo>
                <a:lnTo>
                  <a:pt x="600441" y="9528"/>
                </a:lnTo>
                <a:lnTo>
                  <a:pt x="613654" y="6352"/>
                </a:lnTo>
                <a:lnTo>
                  <a:pt x="626273" y="4235"/>
                </a:lnTo>
                <a:lnTo>
                  <a:pt x="638495" y="2823"/>
                </a:lnTo>
                <a:lnTo>
                  <a:pt x="660966" y="1255"/>
                </a:lnTo>
                <a:lnTo>
                  <a:pt x="670514" y="837"/>
                </a:lnTo>
                <a:lnTo>
                  <a:pt x="7200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1"/>
          <p:cNvSpPr/>
          <p:nvPr/>
        </p:nvSpPr>
        <p:spPr>
          <a:xfrm>
            <a:off x="7315200" y="5406449"/>
            <a:ext cx="314616" cy="354271"/>
          </a:xfrm>
          <a:custGeom>
            <a:avLst/>
            <a:gdLst/>
            <a:ahLst/>
            <a:cxnLst/>
            <a:rect l="0" t="0" r="0" b="0"/>
            <a:pathLst>
              <a:path w="314616" h="354271">
                <a:moveTo>
                  <a:pt x="57150" y="91380"/>
                </a:moveTo>
                <a:lnTo>
                  <a:pt x="63217" y="73177"/>
                </a:lnTo>
                <a:lnTo>
                  <a:pt x="66275" y="66545"/>
                </a:lnTo>
                <a:lnTo>
                  <a:pt x="73059" y="55789"/>
                </a:lnTo>
                <a:lnTo>
                  <a:pt x="77915" y="51143"/>
                </a:lnTo>
                <a:lnTo>
                  <a:pt x="83694" y="46775"/>
                </a:lnTo>
                <a:lnTo>
                  <a:pt x="90085" y="42593"/>
                </a:lnTo>
                <a:lnTo>
                  <a:pt x="96887" y="38536"/>
                </a:lnTo>
                <a:lnTo>
                  <a:pt x="103961" y="34561"/>
                </a:lnTo>
                <a:lnTo>
                  <a:pt x="118595" y="26757"/>
                </a:lnTo>
                <a:lnTo>
                  <a:pt x="133565" y="19056"/>
                </a:lnTo>
                <a:lnTo>
                  <a:pt x="142383" y="15224"/>
                </a:lnTo>
                <a:lnTo>
                  <a:pt x="152072" y="11399"/>
                </a:lnTo>
                <a:lnTo>
                  <a:pt x="162342" y="7580"/>
                </a:lnTo>
                <a:lnTo>
                  <a:pt x="171727" y="5033"/>
                </a:lnTo>
                <a:lnTo>
                  <a:pt x="180525" y="3336"/>
                </a:lnTo>
                <a:lnTo>
                  <a:pt x="188930" y="2204"/>
                </a:lnTo>
                <a:lnTo>
                  <a:pt x="195803" y="1449"/>
                </a:lnTo>
                <a:lnTo>
                  <a:pt x="201655" y="946"/>
                </a:lnTo>
                <a:lnTo>
                  <a:pt x="206827" y="611"/>
                </a:lnTo>
                <a:lnTo>
                  <a:pt x="212814" y="388"/>
                </a:lnTo>
                <a:lnTo>
                  <a:pt x="232107" y="73"/>
                </a:lnTo>
                <a:lnTo>
                  <a:pt x="242012" y="0"/>
                </a:lnTo>
                <a:lnTo>
                  <a:pt x="247701" y="1250"/>
                </a:lnTo>
                <a:lnTo>
                  <a:pt x="254034" y="3354"/>
                </a:lnTo>
                <a:lnTo>
                  <a:pt x="260796" y="6026"/>
                </a:lnTo>
                <a:lnTo>
                  <a:pt x="265303" y="9077"/>
                </a:lnTo>
                <a:lnTo>
                  <a:pt x="268309" y="12382"/>
                </a:lnTo>
                <a:lnTo>
                  <a:pt x="270312" y="15855"/>
                </a:lnTo>
                <a:lnTo>
                  <a:pt x="272539" y="23100"/>
                </a:lnTo>
                <a:lnTo>
                  <a:pt x="273132" y="26810"/>
                </a:lnTo>
                <a:lnTo>
                  <a:pt x="272258" y="30554"/>
                </a:lnTo>
                <a:lnTo>
                  <a:pt x="267899" y="38100"/>
                </a:lnTo>
                <a:lnTo>
                  <a:pt x="261730" y="49074"/>
                </a:lnTo>
                <a:lnTo>
                  <a:pt x="258307" y="55556"/>
                </a:lnTo>
                <a:lnTo>
                  <a:pt x="252214" y="63688"/>
                </a:lnTo>
                <a:lnTo>
                  <a:pt x="244343" y="72918"/>
                </a:lnTo>
                <a:lnTo>
                  <a:pt x="227976" y="90795"/>
                </a:lnTo>
                <a:lnTo>
                  <a:pt x="216469" y="102974"/>
                </a:lnTo>
                <a:lnTo>
                  <a:pt x="210353" y="107999"/>
                </a:lnTo>
                <a:lnTo>
                  <a:pt x="203735" y="112620"/>
                </a:lnTo>
                <a:lnTo>
                  <a:pt x="196783" y="116970"/>
                </a:lnTo>
                <a:lnTo>
                  <a:pt x="190879" y="119870"/>
                </a:lnTo>
                <a:lnTo>
                  <a:pt x="185672" y="121803"/>
                </a:lnTo>
                <a:lnTo>
                  <a:pt x="176500" y="123952"/>
                </a:lnTo>
                <a:lnTo>
                  <a:pt x="168191" y="124906"/>
                </a:lnTo>
                <a:lnTo>
                  <a:pt x="160364" y="125520"/>
                </a:lnTo>
                <a:lnTo>
                  <a:pt x="153913" y="125626"/>
                </a:lnTo>
                <a:lnTo>
                  <a:pt x="156459" y="125650"/>
                </a:lnTo>
                <a:lnTo>
                  <a:pt x="162725" y="124387"/>
                </a:lnTo>
                <a:lnTo>
                  <a:pt x="183235" y="119597"/>
                </a:lnTo>
                <a:lnTo>
                  <a:pt x="193277" y="116542"/>
                </a:lnTo>
                <a:lnTo>
                  <a:pt x="202510" y="113235"/>
                </a:lnTo>
                <a:lnTo>
                  <a:pt x="211208" y="109760"/>
                </a:lnTo>
                <a:lnTo>
                  <a:pt x="219545" y="107443"/>
                </a:lnTo>
                <a:lnTo>
                  <a:pt x="227643" y="105899"/>
                </a:lnTo>
                <a:lnTo>
                  <a:pt x="235582" y="104870"/>
                </a:lnTo>
                <a:lnTo>
                  <a:pt x="243414" y="105453"/>
                </a:lnTo>
                <a:lnTo>
                  <a:pt x="251176" y="107112"/>
                </a:lnTo>
                <a:lnTo>
                  <a:pt x="258891" y="109488"/>
                </a:lnTo>
                <a:lnTo>
                  <a:pt x="266574" y="111072"/>
                </a:lnTo>
                <a:lnTo>
                  <a:pt x="274235" y="112128"/>
                </a:lnTo>
                <a:lnTo>
                  <a:pt x="281884" y="112832"/>
                </a:lnTo>
                <a:lnTo>
                  <a:pt x="288252" y="114572"/>
                </a:lnTo>
                <a:lnTo>
                  <a:pt x="293768" y="117001"/>
                </a:lnTo>
                <a:lnTo>
                  <a:pt x="298715" y="119891"/>
                </a:lnTo>
                <a:lnTo>
                  <a:pt x="302014" y="123087"/>
                </a:lnTo>
                <a:lnTo>
                  <a:pt x="304212" y="126488"/>
                </a:lnTo>
                <a:lnTo>
                  <a:pt x="307925" y="134924"/>
                </a:lnTo>
                <a:lnTo>
                  <a:pt x="313809" y="147140"/>
                </a:lnTo>
                <a:lnTo>
                  <a:pt x="314615" y="152683"/>
                </a:lnTo>
                <a:lnTo>
                  <a:pt x="313883" y="157649"/>
                </a:lnTo>
                <a:lnTo>
                  <a:pt x="312125" y="162230"/>
                </a:lnTo>
                <a:lnTo>
                  <a:pt x="310953" y="167823"/>
                </a:lnTo>
                <a:lnTo>
                  <a:pt x="310172" y="174092"/>
                </a:lnTo>
                <a:lnTo>
                  <a:pt x="309651" y="180811"/>
                </a:lnTo>
                <a:lnTo>
                  <a:pt x="306764" y="187831"/>
                </a:lnTo>
                <a:lnTo>
                  <a:pt x="302300" y="195051"/>
                </a:lnTo>
                <a:lnTo>
                  <a:pt x="296782" y="202404"/>
                </a:lnTo>
                <a:lnTo>
                  <a:pt x="290565" y="209846"/>
                </a:lnTo>
                <a:lnTo>
                  <a:pt x="283880" y="217348"/>
                </a:lnTo>
                <a:lnTo>
                  <a:pt x="269678" y="232456"/>
                </a:lnTo>
                <a:lnTo>
                  <a:pt x="254900" y="247638"/>
                </a:lnTo>
                <a:lnTo>
                  <a:pt x="246133" y="255242"/>
                </a:lnTo>
                <a:lnTo>
                  <a:pt x="236478" y="262851"/>
                </a:lnTo>
                <a:lnTo>
                  <a:pt x="226232" y="270464"/>
                </a:lnTo>
                <a:lnTo>
                  <a:pt x="204687" y="285696"/>
                </a:lnTo>
                <a:lnTo>
                  <a:pt x="193608" y="293315"/>
                </a:lnTo>
                <a:lnTo>
                  <a:pt x="182412" y="299663"/>
                </a:lnTo>
                <a:lnTo>
                  <a:pt x="171138" y="305165"/>
                </a:lnTo>
                <a:lnTo>
                  <a:pt x="159811" y="310104"/>
                </a:lnTo>
                <a:lnTo>
                  <a:pt x="149721" y="315936"/>
                </a:lnTo>
                <a:lnTo>
                  <a:pt x="140454" y="322364"/>
                </a:lnTo>
                <a:lnTo>
                  <a:pt x="131736" y="329190"/>
                </a:lnTo>
                <a:lnTo>
                  <a:pt x="122114" y="333740"/>
                </a:lnTo>
                <a:lnTo>
                  <a:pt x="111889" y="336774"/>
                </a:lnTo>
                <a:lnTo>
                  <a:pt x="101263" y="338796"/>
                </a:lnTo>
                <a:lnTo>
                  <a:pt x="91638" y="341414"/>
                </a:lnTo>
                <a:lnTo>
                  <a:pt x="82682" y="344430"/>
                </a:lnTo>
                <a:lnTo>
                  <a:pt x="74171" y="347709"/>
                </a:lnTo>
                <a:lnTo>
                  <a:pt x="64687" y="349896"/>
                </a:lnTo>
                <a:lnTo>
                  <a:pt x="54555" y="351354"/>
                </a:lnTo>
                <a:lnTo>
                  <a:pt x="35676" y="352975"/>
                </a:lnTo>
                <a:lnTo>
                  <a:pt x="28864" y="353406"/>
                </a:lnTo>
                <a:lnTo>
                  <a:pt x="0" y="3542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2"/>
          <p:cNvSpPr/>
          <p:nvPr/>
        </p:nvSpPr>
        <p:spPr>
          <a:xfrm>
            <a:off x="6412229" y="6275069"/>
            <a:ext cx="217172" cy="400051"/>
          </a:xfrm>
          <a:custGeom>
            <a:avLst/>
            <a:gdLst/>
            <a:ahLst/>
            <a:cxnLst/>
            <a:rect l="0" t="0" r="0" b="0"/>
            <a:pathLst>
              <a:path w="217172" h="400051">
                <a:moveTo>
                  <a:pt x="0" y="0"/>
                </a:moveTo>
                <a:lnTo>
                  <a:pt x="0" y="6068"/>
                </a:lnTo>
                <a:lnTo>
                  <a:pt x="1271" y="7856"/>
                </a:lnTo>
                <a:lnTo>
                  <a:pt x="3387" y="9047"/>
                </a:lnTo>
                <a:lnTo>
                  <a:pt x="6068" y="9842"/>
                </a:lnTo>
                <a:lnTo>
                  <a:pt x="9125" y="12911"/>
                </a:lnTo>
                <a:lnTo>
                  <a:pt x="15909" y="23095"/>
                </a:lnTo>
                <a:lnTo>
                  <a:pt x="19497" y="29367"/>
                </a:lnTo>
                <a:lnTo>
                  <a:pt x="26868" y="43109"/>
                </a:lnTo>
                <a:lnTo>
                  <a:pt x="38159" y="65126"/>
                </a:lnTo>
                <a:lnTo>
                  <a:pt x="43219" y="73897"/>
                </a:lnTo>
                <a:lnTo>
                  <a:pt x="49133" y="83555"/>
                </a:lnTo>
                <a:lnTo>
                  <a:pt x="55616" y="93803"/>
                </a:lnTo>
                <a:lnTo>
                  <a:pt x="61207" y="104446"/>
                </a:lnTo>
                <a:lnTo>
                  <a:pt x="66205" y="115351"/>
                </a:lnTo>
                <a:lnTo>
                  <a:pt x="70807" y="126431"/>
                </a:lnTo>
                <a:lnTo>
                  <a:pt x="80225" y="145247"/>
                </a:lnTo>
                <a:lnTo>
                  <a:pt x="107622" y="196635"/>
                </a:lnTo>
                <a:lnTo>
                  <a:pt x="120008" y="218720"/>
                </a:lnTo>
                <a:lnTo>
                  <a:pt x="130806" y="237253"/>
                </a:lnTo>
                <a:lnTo>
                  <a:pt x="140544" y="253420"/>
                </a:lnTo>
                <a:lnTo>
                  <a:pt x="150846" y="271816"/>
                </a:lnTo>
                <a:lnTo>
                  <a:pt x="181008" y="329035"/>
                </a:lnTo>
                <a:lnTo>
                  <a:pt x="217171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3"/>
          <p:cNvSpPr/>
          <p:nvPr/>
        </p:nvSpPr>
        <p:spPr>
          <a:xfrm>
            <a:off x="6332220" y="6265228"/>
            <a:ext cx="320040" cy="409892"/>
          </a:xfrm>
          <a:custGeom>
            <a:avLst/>
            <a:gdLst/>
            <a:ahLst/>
            <a:cxnLst/>
            <a:rect l="0" t="0" r="0" b="0"/>
            <a:pathLst>
              <a:path w="320040" h="409892">
                <a:moveTo>
                  <a:pt x="320039" y="9841"/>
                </a:moveTo>
                <a:lnTo>
                  <a:pt x="310198" y="0"/>
                </a:lnTo>
                <a:lnTo>
                  <a:pt x="308399" y="741"/>
                </a:lnTo>
                <a:lnTo>
                  <a:pt x="303012" y="4950"/>
                </a:lnTo>
                <a:lnTo>
                  <a:pt x="296386" y="14441"/>
                </a:lnTo>
                <a:lnTo>
                  <a:pt x="287937" y="27126"/>
                </a:lnTo>
                <a:lnTo>
                  <a:pt x="282128" y="34065"/>
                </a:lnTo>
                <a:lnTo>
                  <a:pt x="275715" y="41230"/>
                </a:lnTo>
                <a:lnTo>
                  <a:pt x="268900" y="49817"/>
                </a:lnTo>
                <a:lnTo>
                  <a:pt x="261817" y="59352"/>
                </a:lnTo>
                <a:lnTo>
                  <a:pt x="247172" y="80106"/>
                </a:lnTo>
                <a:lnTo>
                  <a:pt x="232197" y="102030"/>
                </a:lnTo>
                <a:lnTo>
                  <a:pt x="213689" y="127861"/>
                </a:lnTo>
                <a:lnTo>
                  <a:pt x="160832" y="199561"/>
                </a:lnTo>
                <a:lnTo>
                  <a:pt x="143024" y="224971"/>
                </a:lnTo>
                <a:lnTo>
                  <a:pt x="49545" y="364156"/>
                </a:lnTo>
                <a:lnTo>
                  <a:pt x="43190" y="373051"/>
                </a:lnTo>
                <a:lnTo>
                  <a:pt x="37683" y="380251"/>
                </a:lnTo>
                <a:lnTo>
                  <a:pt x="28178" y="391638"/>
                </a:lnTo>
                <a:lnTo>
                  <a:pt x="19720" y="400931"/>
                </a:lnTo>
                <a:lnTo>
                  <a:pt x="13886" y="407237"/>
                </a:lnTo>
                <a:lnTo>
                  <a:pt x="11797" y="408122"/>
                </a:lnTo>
                <a:lnTo>
                  <a:pt x="9135" y="408711"/>
                </a:lnTo>
                <a:lnTo>
                  <a:pt x="0" y="409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4"/>
          <p:cNvSpPr/>
          <p:nvPr/>
        </p:nvSpPr>
        <p:spPr>
          <a:xfrm>
            <a:off x="6789419" y="6309545"/>
            <a:ext cx="365762" cy="68395"/>
          </a:xfrm>
          <a:custGeom>
            <a:avLst/>
            <a:gdLst/>
            <a:ahLst/>
            <a:cxnLst/>
            <a:rect l="0" t="0" r="0" b="0"/>
            <a:pathLst>
              <a:path w="365762" h="68395">
                <a:moveTo>
                  <a:pt x="0" y="68394"/>
                </a:moveTo>
                <a:lnTo>
                  <a:pt x="51082" y="51367"/>
                </a:lnTo>
                <a:lnTo>
                  <a:pt x="59455" y="49423"/>
                </a:lnTo>
                <a:lnTo>
                  <a:pt x="67577" y="48127"/>
                </a:lnTo>
                <a:lnTo>
                  <a:pt x="75531" y="47263"/>
                </a:lnTo>
                <a:lnTo>
                  <a:pt x="83374" y="45417"/>
                </a:lnTo>
                <a:lnTo>
                  <a:pt x="91143" y="42916"/>
                </a:lnTo>
                <a:lnTo>
                  <a:pt x="98862" y="39979"/>
                </a:lnTo>
                <a:lnTo>
                  <a:pt x="117599" y="33329"/>
                </a:lnTo>
                <a:lnTo>
                  <a:pt x="127930" y="29777"/>
                </a:lnTo>
                <a:lnTo>
                  <a:pt x="137356" y="27410"/>
                </a:lnTo>
                <a:lnTo>
                  <a:pt x="146181" y="25831"/>
                </a:lnTo>
                <a:lnTo>
                  <a:pt x="154605" y="24779"/>
                </a:lnTo>
                <a:lnTo>
                  <a:pt x="164030" y="22808"/>
                </a:lnTo>
                <a:lnTo>
                  <a:pt x="174123" y="20223"/>
                </a:lnTo>
                <a:lnTo>
                  <a:pt x="184663" y="17230"/>
                </a:lnTo>
                <a:lnTo>
                  <a:pt x="199308" y="13965"/>
                </a:lnTo>
                <a:lnTo>
                  <a:pt x="235902" y="6950"/>
                </a:lnTo>
                <a:lnTo>
                  <a:pt x="252518" y="4571"/>
                </a:lnTo>
                <a:lnTo>
                  <a:pt x="267406" y="2986"/>
                </a:lnTo>
                <a:lnTo>
                  <a:pt x="281140" y="1929"/>
                </a:lnTo>
                <a:lnTo>
                  <a:pt x="294107" y="1224"/>
                </a:lnTo>
                <a:lnTo>
                  <a:pt x="318675" y="441"/>
                </a:lnTo>
                <a:lnTo>
                  <a:pt x="341790" y="0"/>
                </a:lnTo>
                <a:lnTo>
                  <a:pt x="347240" y="1208"/>
                </a:lnTo>
                <a:lnTo>
                  <a:pt x="352143" y="3284"/>
                </a:lnTo>
                <a:lnTo>
                  <a:pt x="365761" y="11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5"/>
          <p:cNvSpPr/>
          <p:nvPr/>
        </p:nvSpPr>
        <p:spPr>
          <a:xfrm>
            <a:off x="6892290" y="6457950"/>
            <a:ext cx="285751" cy="22860"/>
          </a:xfrm>
          <a:custGeom>
            <a:avLst/>
            <a:gdLst/>
            <a:ahLst/>
            <a:cxnLst/>
            <a:rect l="0" t="0" r="0" b="0"/>
            <a:pathLst>
              <a:path w="285751" h="22860">
                <a:moveTo>
                  <a:pt x="0" y="0"/>
                </a:moveTo>
                <a:lnTo>
                  <a:pt x="18202" y="0"/>
                </a:lnTo>
                <a:lnTo>
                  <a:pt x="29916" y="1270"/>
                </a:lnTo>
                <a:lnTo>
                  <a:pt x="44073" y="3387"/>
                </a:lnTo>
                <a:lnTo>
                  <a:pt x="59862" y="6067"/>
                </a:lnTo>
                <a:lnTo>
                  <a:pt x="74197" y="7855"/>
                </a:lnTo>
                <a:lnTo>
                  <a:pt x="87565" y="9046"/>
                </a:lnTo>
                <a:lnTo>
                  <a:pt x="100287" y="9841"/>
                </a:lnTo>
                <a:lnTo>
                  <a:pt x="121195" y="10723"/>
                </a:lnTo>
                <a:lnTo>
                  <a:pt x="147246" y="11220"/>
                </a:lnTo>
                <a:lnTo>
                  <a:pt x="155314" y="11290"/>
                </a:lnTo>
                <a:lnTo>
                  <a:pt x="165772" y="12606"/>
                </a:lnTo>
                <a:lnTo>
                  <a:pt x="177824" y="14754"/>
                </a:lnTo>
                <a:lnTo>
                  <a:pt x="190940" y="17456"/>
                </a:lnTo>
                <a:lnTo>
                  <a:pt x="206033" y="19258"/>
                </a:lnTo>
                <a:lnTo>
                  <a:pt x="222445" y="20458"/>
                </a:lnTo>
                <a:lnTo>
                  <a:pt x="285750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6"/>
          <p:cNvSpPr/>
          <p:nvPr/>
        </p:nvSpPr>
        <p:spPr>
          <a:xfrm>
            <a:off x="7406640" y="5829634"/>
            <a:ext cx="696393" cy="525383"/>
          </a:xfrm>
          <a:custGeom>
            <a:avLst/>
            <a:gdLst/>
            <a:ahLst/>
            <a:cxnLst/>
            <a:rect l="0" t="0" r="0" b="0"/>
            <a:pathLst>
              <a:path w="696393" h="525383">
                <a:moveTo>
                  <a:pt x="0" y="353995"/>
                </a:moveTo>
                <a:lnTo>
                  <a:pt x="18202" y="353995"/>
                </a:lnTo>
                <a:lnTo>
                  <a:pt x="24835" y="355266"/>
                </a:lnTo>
                <a:lnTo>
                  <a:pt x="35591" y="360063"/>
                </a:lnTo>
                <a:lnTo>
                  <a:pt x="44605" y="369815"/>
                </a:lnTo>
                <a:lnTo>
                  <a:pt x="56819" y="386199"/>
                </a:lnTo>
                <a:lnTo>
                  <a:pt x="64623" y="396248"/>
                </a:lnTo>
                <a:lnTo>
                  <a:pt x="72325" y="409182"/>
                </a:lnTo>
                <a:lnTo>
                  <a:pt x="78696" y="418726"/>
                </a:lnTo>
                <a:lnTo>
                  <a:pt x="95936" y="442878"/>
                </a:lnTo>
                <a:lnTo>
                  <a:pt x="103327" y="452620"/>
                </a:lnTo>
                <a:lnTo>
                  <a:pt x="114926" y="466832"/>
                </a:lnTo>
                <a:lnTo>
                  <a:pt x="124315" y="480768"/>
                </a:lnTo>
                <a:lnTo>
                  <a:pt x="132721" y="494159"/>
                </a:lnTo>
                <a:lnTo>
                  <a:pt x="144593" y="508838"/>
                </a:lnTo>
                <a:lnTo>
                  <a:pt x="152317" y="517218"/>
                </a:lnTo>
                <a:lnTo>
                  <a:pt x="156154" y="519960"/>
                </a:lnTo>
                <a:lnTo>
                  <a:pt x="169184" y="524723"/>
                </a:lnTo>
                <a:lnTo>
                  <a:pt x="177587" y="525302"/>
                </a:lnTo>
                <a:lnTo>
                  <a:pt x="175024" y="525382"/>
                </a:lnTo>
                <a:lnTo>
                  <a:pt x="173832" y="524133"/>
                </a:lnTo>
                <a:lnTo>
                  <a:pt x="173039" y="522031"/>
                </a:lnTo>
                <a:lnTo>
                  <a:pt x="170885" y="512497"/>
                </a:lnTo>
                <a:lnTo>
                  <a:pt x="165695" y="491328"/>
                </a:lnTo>
                <a:lnTo>
                  <a:pt x="163804" y="481110"/>
                </a:lnTo>
                <a:lnTo>
                  <a:pt x="162542" y="471758"/>
                </a:lnTo>
                <a:lnTo>
                  <a:pt x="161701" y="462984"/>
                </a:lnTo>
                <a:lnTo>
                  <a:pt x="159871" y="453325"/>
                </a:lnTo>
                <a:lnTo>
                  <a:pt x="157380" y="443075"/>
                </a:lnTo>
                <a:lnTo>
                  <a:pt x="154450" y="432432"/>
                </a:lnTo>
                <a:lnTo>
                  <a:pt x="152496" y="421526"/>
                </a:lnTo>
                <a:lnTo>
                  <a:pt x="151194" y="410446"/>
                </a:lnTo>
                <a:lnTo>
                  <a:pt x="150326" y="399249"/>
                </a:lnTo>
                <a:lnTo>
                  <a:pt x="148477" y="387974"/>
                </a:lnTo>
                <a:lnTo>
                  <a:pt x="145974" y="376648"/>
                </a:lnTo>
                <a:lnTo>
                  <a:pt x="143036" y="365287"/>
                </a:lnTo>
                <a:lnTo>
                  <a:pt x="139807" y="353903"/>
                </a:lnTo>
                <a:lnTo>
                  <a:pt x="132833" y="331094"/>
                </a:lnTo>
                <a:lnTo>
                  <a:pt x="130465" y="319678"/>
                </a:lnTo>
                <a:lnTo>
                  <a:pt x="128887" y="308257"/>
                </a:lnTo>
                <a:lnTo>
                  <a:pt x="127834" y="296833"/>
                </a:lnTo>
                <a:lnTo>
                  <a:pt x="125863" y="285408"/>
                </a:lnTo>
                <a:lnTo>
                  <a:pt x="123278" y="273980"/>
                </a:lnTo>
                <a:lnTo>
                  <a:pt x="120285" y="262552"/>
                </a:lnTo>
                <a:lnTo>
                  <a:pt x="118290" y="251123"/>
                </a:lnTo>
                <a:lnTo>
                  <a:pt x="116960" y="239694"/>
                </a:lnTo>
                <a:lnTo>
                  <a:pt x="116072" y="228264"/>
                </a:lnTo>
                <a:lnTo>
                  <a:pt x="115482" y="218104"/>
                </a:lnTo>
                <a:lnTo>
                  <a:pt x="114824" y="200043"/>
                </a:lnTo>
                <a:lnTo>
                  <a:pt x="114455" y="175594"/>
                </a:lnTo>
                <a:lnTo>
                  <a:pt x="114314" y="105809"/>
                </a:lnTo>
                <a:lnTo>
                  <a:pt x="115579" y="99637"/>
                </a:lnTo>
                <a:lnTo>
                  <a:pt x="120371" y="89394"/>
                </a:lnTo>
                <a:lnTo>
                  <a:pt x="130122" y="80608"/>
                </a:lnTo>
                <a:lnTo>
                  <a:pt x="141651" y="73740"/>
                </a:lnTo>
                <a:lnTo>
                  <a:pt x="162788" y="65944"/>
                </a:lnTo>
                <a:lnTo>
                  <a:pt x="177760" y="59603"/>
                </a:lnTo>
                <a:lnTo>
                  <a:pt x="197114" y="52551"/>
                </a:lnTo>
                <a:lnTo>
                  <a:pt x="218416" y="48570"/>
                </a:lnTo>
                <a:lnTo>
                  <a:pt x="229431" y="47509"/>
                </a:lnTo>
                <a:lnTo>
                  <a:pt x="240583" y="45531"/>
                </a:lnTo>
                <a:lnTo>
                  <a:pt x="251829" y="42942"/>
                </a:lnTo>
                <a:lnTo>
                  <a:pt x="263136" y="39947"/>
                </a:lnTo>
                <a:lnTo>
                  <a:pt x="279563" y="36680"/>
                </a:lnTo>
                <a:lnTo>
                  <a:pt x="321523" y="29663"/>
                </a:lnTo>
                <a:lnTo>
                  <a:pt x="443669" y="12505"/>
                </a:lnTo>
                <a:lnTo>
                  <a:pt x="478660" y="8225"/>
                </a:lnTo>
                <a:lnTo>
                  <a:pt x="505797" y="5372"/>
                </a:lnTo>
                <a:lnTo>
                  <a:pt x="527697" y="3470"/>
                </a:lnTo>
                <a:lnTo>
                  <a:pt x="549918" y="2202"/>
                </a:lnTo>
                <a:lnTo>
                  <a:pt x="594928" y="793"/>
                </a:lnTo>
                <a:lnTo>
                  <a:pt x="644905" y="0"/>
                </a:lnTo>
                <a:lnTo>
                  <a:pt x="664661" y="3201"/>
                </a:lnTo>
                <a:lnTo>
                  <a:pt x="682923" y="8756"/>
                </a:lnTo>
                <a:lnTo>
                  <a:pt x="687691" y="9536"/>
                </a:lnTo>
                <a:lnTo>
                  <a:pt x="690871" y="11326"/>
                </a:lnTo>
                <a:lnTo>
                  <a:pt x="692991" y="13789"/>
                </a:lnTo>
                <a:lnTo>
                  <a:pt x="696392" y="20800"/>
                </a:lnTo>
                <a:lnTo>
                  <a:pt x="693471" y="28532"/>
                </a:lnTo>
                <a:lnTo>
                  <a:pt x="685800" y="453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7"/>
          <p:cNvSpPr/>
          <p:nvPr/>
        </p:nvSpPr>
        <p:spPr>
          <a:xfrm>
            <a:off x="7715270" y="5989839"/>
            <a:ext cx="262871" cy="262311"/>
          </a:xfrm>
          <a:custGeom>
            <a:avLst/>
            <a:gdLst/>
            <a:ahLst/>
            <a:cxnLst/>
            <a:rect l="0" t="0" r="0" b="0"/>
            <a:pathLst>
              <a:path w="262871" h="262311">
                <a:moveTo>
                  <a:pt x="22839" y="45200"/>
                </a:moveTo>
                <a:lnTo>
                  <a:pt x="22839" y="25518"/>
                </a:lnTo>
                <a:lnTo>
                  <a:pt x="26227" y="20366"/>
                </a:lnTo>
                <a:lnTo>
                  <a:pt x="28907" y="17214"/>
                </a:lnTo>
                <a:lnTo>
                  <a:pt x="31964" y="15113"/>
                </a:lnTo>
                <a:lnTo>
                  <a:pt x="38748" y="12778"/>
                </a:lnTo>
                <a:lnTo>
                  <a:pt x="43605" y="10886"/>
                </a:lnTo>
                <a:lnTo>
                  <a:pt x="49383" y="8354"/>
                </a:lnTo>
                <a:lnTo>
                  <a:pt x="55775" y="5396"/>
                </a:lnTo>
                <a:lnTo>
                  <a:pt x="63847" y="3424"/>
                </a:lnTo>
                <a:lnTo>
                  <a:pt x="73038" y="2110"/>
                </a:lnTo>
                <a:lnTo>
                  <a:pt x="90869" y="649"/>
                </a:lnTo>
                <a:lnTo>
                  <a:pt x="103029" y="0"/>
                </a:lnTo>
                <a:lnTo>
                  <a:pt x="110589" y="1097"/>
                </a:lnTo>
                <a:lnTo>
                  <a:pt x="119439" y="3097"/>
                </a:lnTo>
                <a:lnTo>
                  <a:pt x="129148" y="5703"/>
                </a:lnTo>
                <a:lnTo>
                  <a:pt x="135622" y="8709"/>
                </a:lnTo>
                <a:lnTo>
                  <a:pt x="139938" y="11983"/>
                </a:lnTo>
                <a:lnTo>
                  <a:pt x="142815" y="15435"/>
                </a:lnTo>
                <a:lnTo>
                  <a:pt x="144733" y="20277"/>
                </a:lnTo>
                <a:lnTo>
                  <a:pt x="146012" y="26045"/>
                </a:lnTo>
                <a:lnTo>
                  <a:pt x="146864" y="32430"/>
                </a:lnTo>
                <a:lnTo>
                  <a:pt x="147433" y="37957"/>
                </a:lnTo>
                <a:lnTo>
                  <a:pt x="147812" y="42911"/>
                </a:lnTo>
                <a:lnTo>
                  <a:pt x="148064" y="47484"/>
                </a:lnTo>
                <a:lnTo>
                  <a:pt x="145692" y="53073"/>
                </a:lnTo>
                <a:lnTo>
                  <a:pt x="141572" y="59339"/>
                </a:lnTo>
                <a:lnTo>
                  <a:pt x="136284" y="66056"/>
                </a:lnTo>
                <a:lnTo>
                  <a:pt x="131489" y="74344"/>
                </a:lnTo>
                <a:lnTo>
                  <a:pt x="127023" y="83680"/>
                </a:lnTo>
                <a:lnTo>
                  <a:pt x="122775" y="93714"/>
                </a:lnTo>
                <a:lnTo>
                  <a:pt x="117403" y="102942"/>
                </a:lnTo>
                <a:lnTo>
                  <a:pt x="111282" y="111635"/>
                </a:lnTo>
                <a:lnTo>
                  <a:pt x="104661" y="119971"/>
                </a:lnTo>
                <a:lnTo>
                  <a:pt x="97707" y="129337"/>
                </a:lnTo>
                <a:lnTo>
                  <a:pt x="83208" y="149904"/>
                </a:lnTo>
                <a:lnTo>
                  <a:pt x="73245" y="161993"/>
                </a:lnTo>
                <a:lnTo>
                  <a:pt x="61523" y="175132"/>
                </a:lnTo>
                <a:lnTo>
                  <a:pt x="30915" y="207735"/>
                </a:lnTo>
                <a:lnTo>
                  <a:pt x="9194" y="230130"/>
                </a:lnTo>
                <a:lnTo>
                  <a:pt x="6123" y="234526"/>
                </a:lnTo>
                <a:lnTo>
                  <a:pt x="4075" y="238728"/>
                </a:lnTo>
                <a:lnTo>
                  <a:pt x="1800" y="246783"/>
                </a:lnTo>
                <a:lnTo>
                  <a:pt x="789" y="254596"/>
                </a:lnTo>
                <a:lnTo>
                  <a:pt x="0" y="262168"/>
                </a:lnTo>
                <a:lnTo>
                  <a:pt x="6054" y="262310"/>
                </a:lnTo>
                <a:lnTo>
                  <a:pt x="10379" y="261060"/>
                </a:lnTo>
                <a:lnTo>
                  <a:pt x="15803" y="258957"/>
                </a:lnTo>
                <a:lnTo>
                  <a:pt x="21958" y="256285"/>
                </a:lnTo>
                <a:lnTo>
                  <a:pt x="28602" y="254503"/>
                </a:lnTo>
                <a:lnTo>
                  <a:pt x="35571" y="253316"/>
                </a:lnTo>
                <a:lnTo>
                  <a:pt x="42758" y="252524"/>
                </a:lnTo>
                <a:lnTo>
                  <a:pt x="50088" y="250726"/>
                </a:lnTo>
                <a:lnTo>
                  <a:pt x="57516" y="248258"/>
                </a:lnTo>
                <a:lnTo>
                  <a:pt x="65007" y="245342"/>
                </a:lnTo>
                <a:lnTo>
                  <a:pt x="72541" y="242128"/>
                </a:lnTo>
                <a:lnTo>
                  <a:pt x="87686" y="235170"/>
                </a:lnTo>
                <a:lnTo>
                  <a:pt x="110492" y="224114"/>
                </a:lnTo>
                <a:lnTo>
                  <a:pt x="119375" y="221626"/>
                </a:lnTo>
                <a:lnTo>
                  <a:pt x="129107" y="219968"/>
                </a:lnTo>
                <a:lnTo>
                  <a:pt x="139404" y="218862"/>
                </a:lnTo>
                <a:lnTo>
                  <a:pt x="148809" y="216855"/>
                </a:lnTo>
                <a:lnTo>
                  <a:pt x="157619" y="214246"/>
                </a:lnTo>
                <a:lnTo>
                  <a:pt x="166032" y="211238"/>
                </a:lnTo>
                <a:lnTo>
                  <a:pt x="174181" y="209233"/>
                </a:lnTo>
                <a:lnTo>
                  <a:pt x="182154" y="207895"/>
                </a:lnTo>
                <a:lnTo>
                  <a:pt x="190010" y="207004"/>
                </a:lnTo>
                <a:lnTo>
                  <a:pt x="197786" y="206409"/>
                </a:lnTo>
                <a:lnTo>
                  <a:pt x="205511" y="206013"/>
                </a:lnTo>
                <a:lnTo>
                  <a:pt x="225131" y="205456"/>
                </a:lnTo>
                <a:lnTo>
                  <a:pt x="230090" y="205377"/>
                </a:lnTo>
                <a:lnTo>
                  <a:pt x="234667" y="206595"/>
                </a:lnTo>
                <a:lnTo>
                  <a:pt x="238988" y="208676"/>
                </a:lnTo>
                <a:lnTo>
                  <a:pt x="262870" y="216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8"/>
          <p:cNvSpPr/>
          <p:nvPr/>
        </p:nvSpPr>
        <p:spPr>
          <a:xfrm>
            <a:off x="7292340" y="6389458"/>
            <a:ext cx="1139520" cy="158663"/>
          </a:xfrm>
          <a:custGeom>
            <a:avLst/>
            <a:gdLst/>
            <a:ahLst/>
            <a:cxnLst/>
            <a:rect l="0" t="0" r="0" b="0"/>
            <a:pathLst>
              <a:path w="1139520" h="158663">
                <a:moveTo>
                  <a:pt x="0" y="137071"/>
                </a:moveTo>
                <a:lnTo>
                  <a:pt x="0" y="146913"/>
                </a:lnTo>
                <a:lnTo>
                  <a:pt x="3386" y="151183"/>
                </a:lnTo>
                <a:lnTo>
                  <a:pt x="6068" y="154099"/>
                </a:lnTo>
                <a:lnTo>
                  <a:pt x="10395" y="154773"/>
                </a:lnTo>
                <a:lnTo>
                  <a:pt x="21977" y="152135"/>
                </a:lnTo>
                <a:lnTo>
                  <a:pt x="27351" y="152194"/>
                </a:lnTo>
                <a:lnTo>
                  <a:pt x="32204" y="153503"/>
                </a:lnTo>
                <a:lnTo>
                  <a:pt x="36709" y="155646"/>
                </a:lnTo>
                <a:lnTo>
                  <a:pt x="48488" y="158027"/>
                </a:lnTo>
                <a:lnTo>
                  <a:pt x="55185" y="158662"/>
                </a:lnTo>
                <a:lnTo>
                  <a:pt x="69400" y="155981"/>
                </a:lnTo>
                <a:lnTo>
                  <a:pt x="85454" y="151825"/>
                </a:lnTo>
                <a:lnTo>
                  <a:pt x="115913" y="149487"/>
                </a:lnTo>
                <a:lnTo>
                  <a:pt x="137877" y="148939"/>
                </a:lnTo>
                <a:lnTo>
                  <a:pt x="150338" y="146253"/>
                </a:lnTo>
                <a:lnTo>
                  <a:pt x="163725" y="141923"/>
                </a:lnTo>
                <a:lnTo>
                  <a:pt x="177730" y="136496"/>
                </a:lnTo>
                <a:lnTo>
                  <a:pt x="193417" y="132877"/>
                </a:lnTo>
                <a:lnTo>
                  <a:pt x="227779" y="128858"/>
                </a:lnTo>
                <a:lnTo>
                  <a:pt x="245833" y="125245"/>
                </a:lnTo>
                <a:lnTo>
                  <a:pt x="264218" y="120298"/>
                </a:lnTo>
                <a:lnTo>
                  <a:pt x="282826" y="114458"/>
                </a:lnTo>
                <a:lnTo>
                  <a:pt x="307930" y="108026"/>
                </a:lnTo>
                <a:lnTo>
                  <a:pt x="400130" y="86838"/>
                </a:lnTo>
                <a:lnTo>
                  <a:pt x="457659" y="71989"/>
                </a:lnTo>
                <a:lnTo>
                  <a:pt x="484176" y="65743"/>
                </a:lnTo>
                <a:lnTo>
                  <a:pt x="509474" y="60309"/>
                </a:lnTo>
                <a:lnTo>
                  <a:pt x="557903" y="50884"/>
                </a:lnTo>
                <a:lnTo>
                  <a:pt x="674084" y="30581"/>
                </a:lnTo>
                <a:lnTo>
                  <a:pt x="821346" y="7548"/>
                </a:lnTo>
                <a:lnTo>
                  <a:pt x="844743" y="5003"/>
                </a:lnTo>
                <a:lnTo>
                  <a:pt x="867962" y="3305"/>
                </a:lnTo>
                <a:lnTo>
                  <a:pt x="891061" y="2174"/>
                </a:lnTo>
                <a:lnTo>
                  <a:pt x="933660" y="917"/>
                </a:lnTo>
                <a:lnTo>
                  <a:pt x="1035423" y="0"/>
                </a:lnTo>
                <a:lnTo>
                  <a:pt x="1059628" y="1221"/>
                </a:lnTo>
                <a:lnTo>
                  <a:pt x="1078852" y="5997"/>
                </a:lnTo>
                <a:lnTo>
                  <a:pt x="1099250" y="12353"/>
                </a:lnTo>
                <a:lnTo>
                  <a:pt x="1110023" y="15826"/>
                </a:lnTo>
                <a:lnTo>
                  <a:pt x="1131253" y="20713"/>
                </a:lnTo>
                <a:lnTo>
                  <a:pt x="1135168" y="22669"/>
                </a:lnTo>
                <a:lnTo>
                  <a:pt x="1137779" y="25244"/>
                </a:lnTo>
                <a:lnTo>
                  <a:pt x="1139519" y="28229"/>
                </a:lnTo>
                <a:lnTo>
                  <a:pt x="1139409" y="30220"/>
                </a:lnTo>
                <a:lnTo>
                  <a:pt x="1138066" y="31547"/>
                </a:lnTo>
                <a:lnTo>
                  <a:pt x="1108710" y="45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9"/>
          <p:cNvSpPr/>
          <p:nvPr/>
        </p:nvSpPr>
        <p:spPr>
          <a:xfrm>
            <a:off x="7726679" y="6540079"/>
            <a:ext cx="239927" cy="306491"/>
          </a:xfrm>
          <a:custGeom>
            <a:avLst/>
            <a:gdLst/>
            <a:ahLst/>
            <a:cxnLst/>
            <a:rect l="0" t="0" r="0" b="0"/>
            <a:pathLst>
              <a:path w="239927" h="306491">
                <a:moveTo>
                  <a:pt x="0" y="89321"/>
                </a:moveTo>
                <a:lnTo>
                  <a:pt x="6069" y="83253"/>
                </a:lnTo>
                <a:lnTo>
                  <a:pt x="9125" y="81465"/>
                </a:lnTo>
                <a:lnTo>
                  <a:pt x="15909" y="79478"/>
                </a:lnTo>
                <a:lnTo>
                  <a:pt x="19497" y="76409"/>
                </a:lnTo>
                <a:lnTo>
                  <a:pt x="23158" y="71823"/>
                </a:lnTo>
                <a:lnTo>
                  <a:pt x="26869" y="66225"/>
                </a:lnTo>
                <a:lnTo>
                  <a:pt x="31883" y="61224"/>
                </a:lnTo>
                <a:lnTo>
                  <a:pt x="37765" y="56619"/>
                </a:lnTo>
                <a:lnTo>
                  <a:pt x="44228" y="52279"/>
                </a:lnTo>
                <a:lnTo>
                  <a:pt x="51074" y="48117"/>
                </a:lnTo>
                <a:lnTo>
                  <a:pt x="58180" y="44071"/>
                </a:lnTo>
                <a:lnTo>
                  <a:pt x="72848" y="36190"/>
                </a:lnTo>
                <a:lnTo>
                  <a:pt x="87833" y="28454"/>
                </a:lnTo>
                <a:lnTo>
                  <a:pt x="95386" y="25883"/>
                </a:lnTo>
                <a:lnTo>
                  <a:pt x="102961" y="24169"/>
                </a:lnTo>
                <a:lnTo>
                  <a:pt x="110551" y="23026"/>
                </a:lnTo>
                <a:lnTo>
                  <a:pt x="119421" y="20994"/>
                </a:lnTo>
                <a:lnTo>
                  <a:pt x="129144" y="18370"/>
                </a:lnTo>
                <a:lnTo>
                  <a:pt x="139436" y="15350"/>
                </a:lnTo>
                <a:lnTo>
                  <a:pt x="148837" y="12066"/>
                </a:lnTo>
                <a:lnTo>
                  <a:pt x="157645" y="8608"/>
                </a:lnTo>
                <a:lnTo>
                  <a:pt x="166057" y="5032"/>
                </a:lnTo>
                <a:lnTo>
                  <a:pt x="172935" y="2648"/>
                </a:lnTo>
                <a:lnTo>
                  <a:pt x="178790" y="1058"/>
                </a:lnTo>
                <a:lnTo>
                  <a:pt x="183964" y="0"/>
                </a:lnTo>
                <a:lnTo>
                  <a:pt x="188682" y="563"/>
                </a:lnTo>
                <a:lnTo>
                  <a:pt x="193098" y="2209"/>
                </a:lnTo>
                <a:lnTo>
                  <a:pt x="197312" y="4576"/>
                </a:lnTo>
                <a:lnTo>
                  <a:pt x="200122" y="7424"/>
                </a:lnTo>
                <a:lnTo>
                  <a:pt x="201995" y="10593"/>
                </a:lnTo>
                <a:lnTo>
                  <a:pt x="204076" y="17501"/>
                </a:lnTo>
                <a:lnTo>
                  <a:pt x="205000" y="24804"/>
                </a:lnTo>
                <a:lnTo>
                  <a:pt x="205247" y="29799"/>
                </a:lnTo>
                <a:lnTo>
                  <a:pt x="205522" y="42123"/>
                </a:lnTo>
                <a:lnTo>
                  <a:pt x="203054" y="47695"/>
                </a:lnTo>
                <a:lnTo>
                  <a:pt x="198870" y="52681"/>
                </a:lnTo>
                <a:lnTo>
                  <a:pt x="193539" y="57274"/>
                </a:lnTo>
                <a:lnTo>
                  <a:pt x="188716" y="62876"/>
                </a:lnTo>
                <a:lnTo>
                  <a:pt x="184231" y="69151"/>
                </a:lnTo>
                <a:lnTo>
                  <a:pt x="179970" y="75874"/>
                </a:lnTo>
                <a:lnTo>
                  <a:pt x="174590" y="82897"/>
                </a:lnTo>
                <a:lnTo>
                  <a:pt x="168464" y="90117"/>
                </a:lnTo>
                <a:lnTo>
                  <a:pt x="161839" y="97472"/>
                </a:lnTo>
                <a:lnTo>
                  <a:pt x="147706" y="112417"/>
                </a:lnTo>
                <a:lnTo>
                  <a:pt x="127017" y="133716"/>
                </a:lnTo>
                <a:lnTo>
                  <a:pt x="127858" y="134158"/>
                </a:lnTo>
                <a:lnTo>
                  <a:pt x="132180" y="134648"/>
                </a:lnTo>
                <a:lnTo>
                  <a:pt x="145107" y="134866"/>
                </a:lnTo>
                <a:lnTo>
                  <a:pt x="226500" y="135039"/>
                </a:lnTo>
                <a:lnTo>
                  <a:pt x="231011" y="136310"/>
                </a:lnTo>
                <a:lnTo>
                  <a:pt x="234018" y="138427"/>
                </a:lnTo>
                <a:lnTo>
                  <a:pt x="236022" y="141108"/>
                </a:lnTo>
                <a:lnTo>
                  <a:pt x="237358" y="144165"/>
                </a:lnTo>
                <a:lnTo>
                  <a:pt x="238843" y="150949"/>
                </a:lnTo>
                <a:lnTo>
                  <a:pt x="239502" y="158198"/>
                </a:lnTo>
                <a:lnTo>
                  <a:pt x="239796" y="165652"/>
                </a:lnTo>
                <a:lnTo>
                  <a:pt x="239926" y="173199"/>
                </a:lnTo>
                <a:lnTo>
                  <a:pt x="238691" y="178259"/>
                </a:lnTo>
                <a:lnTo>
                  <a:pt x="236597" y="184173"/>
                </a:lnTo>
                <a:lnTo>
                  <a:pt x="233931" y="190655"/>
                </a:lnTo>
                <a:lnTo>
                  <a:pt x="229615" y="196247"/>
                </a:lnTo>
                <a:lnTo>
                  <a:pt x="224197" y="201245"/>
                </a:lnTo>
                <a:lnTo>
                  <a:pt x="218045" y="205847"/>
                </a:lnTo>
                <a:lnTo>
                  <a:pt x="212673" y="211455"/>
                </a:lnTo>
                <a:lnTo>
                  <a:pt x="207822" y="217734"/>
                </a:lnTo>
                <a:lnTo>
                  <a:pt x="203318" y="224459"/>
                </a:lnTo>
                <a:lnTo>
                  <a:pt x="197776" y="231482"/>
                </a:lnTo>
                <a:lnTo>
                  <a:pt x="191541" y="238706"/>
                </a:lnTo>
                <a:lnTo>
                  <a:pt x="184844" y="246060"/>
                </a:lnTo>
                <a:lnTo>
                  <a:pt x="177840" y="252233"/>
                </a:lnTo>
                <a:lnTo>
                  <a:pt x="170630" y="257619"/>
                </a:lnTo>
                <a:lnTo>
                  <a:pt x="163283" y="262480"/>
                </a:lnTo>
                <a:lnTo>
                  <a:pt x="155846" y="268260"/>
                </a:lnTo>
                <a:lnTo>
                  <a:pt x="148348" y="274653"/>
                </a:lnTo>
                <a:lnTo>
                  <a:pt x="140808" y="281456"/>
                </a:lnTo>
                <a:lnTo>
                  <a:pt x="133242" y="287261"/>
                </a:lnTo>
                <a:lnTo>
                  <a:pt x="125658" y="292401"/>
                </a:lnTo>
                <a:lnTo>
                  <a:pt x="118063" y="297098"/>
                </a:lnTo>
                <a:lnTo>
                  <a:pt x="109188" y="300229"/>
                </a:lnTo>
                <a:lnTo>
                  <a:pt x="99462" y="302316"/>
                </a:lnTo>
                <a:lnTo>
                  <a:pt x="11430" y="3064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319</Words>
  <Application>Microsoft Office PowerPoint</Application>
  <PresentationFormat>On-screen Show (4:3)</PresentationFormat>
  <Paragraphs>78</Paragraphs>
  <Slides>15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Flow</vt:lpstr>
      <vt:lpstr>Equation</vt:lpstr>
      <vt:lpstr>5.6 and 5.7</vt:lpstr>
      <vt:lpstr>5.2 -Page 393 #13-18, 45-48</vt:lpstr>
      <vt:lpstr>5.3 - Page 413 #19-23, 43-48</vt:lpstr>
      <vt:lpstr>Slide 4</vt:lpstr>
      <vt:lpstr>5.6 Objectives</vt:lpstr>
      <vt:lpstr>Exponetial Equations</vt:lpstr>
      <vt:lpstr>Try these</vt:lpstr>
      <vt:lpstr>Logarithmic equations</vt:lpstr>
      <vt:lpstr>Try these</vt:lpstr>
      <vt:lpstr>5.7 Objectives</vt:lpstr>
      <vt:lpstr>Types of models</vt:lpstr>
      <vt:lpstr>Exponential model</vt:lpstr>
      <vt:lpstr>Logarithmic model</vt:lpstr>
      <vt:lpstr>Logistic model</vt:lpstr>
      <vt:lpstr>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5.6 and 5.7</dc:title>
  <dc:creator>Ameena</dc:creator>
  <cp:lastModifiedBy>Ameena</cp:lastModifiedBy>
  <cp:revision>8</cp:revision>
  <dcterms:created xsi:type="dcterms:W3CDTF">2008-12-10T19:10:21Z</dcterms:created>
  <dcterms:modified xsi:type="dcterms:W3CDTF">2008-12-10T21:19:30Z</dcterms:modified>
</cp:coreProperties>
</file>